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9"/>
  </p:notesMasterIdLst>
  <p:sldIdLst>
    <p:sldId id="288" r:id="rId2"/>
    <p:sldId id="298" r:id="rId3"/>
    <p:sldId id="299" r:id="rId4"/>
    <p:sldId id="256" r:id="rId5"/>
    <p:sldId id="290" r:id="rId6"/>
    <p:sldId id="289" r:id="rId7"/>
    <p:sldId id="291" r:id="rId8"/>
    <p:sldId id="302" r:id="rId9"/>
    <p:sldId id="292" r:id="rId10"/>
    <p:sldId id="308" r:id="rId11"/>
    <p:sldId id="297" r:id="rId12"/>
    <p:sldId id="293" r:id="rId13"/>
    <p:sldId id="306" r:id="rId14"/>
    <p:sldId id="307" r:id="rId15"/>
    <p:sldId id="304" r:id="rId16"/>
    <p:sldId id="305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8080"/>
    <a:srgbClr val="93D3C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7" autoAdjust="0"/>
  </p:normalViewPr>
  <p:slideViewPr>
    <p:cSldViewPr>
      <p:cViewPr>
        <p:scale>
          <a:sx n="63" d="100"/>
          <a:sy n="63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yansh V Jain" userId="258a67c5834e7d75" providerId="LiveId" clId="{4265C895-755F-456B-BFD1-D8CE6530BD29}"/>
    <pc:docChg chg="custSel addSld modSld">
      <pc:chgData name="Preyansh V Jain" userId="258a67c5834e7d75" providerId="LiveId" clId="{4265C895-755F-456B-BFD1-D8CE6530BD29}" dt="2020-05-14T07:28:14.310" v="320" actId="20577"/>
      <pc:docMkLst>
        <pc:docMk/>
      </pc:docMkLst>
      <pc:sldChg chg="modSp mod">
        <pc:chgData name="Preyansh V Jain" userId="258a67c5834e7d75" providerId="LiveId" clId="{4265C895-755F-456B-BFD1-D8CE6530BD29}" dt="2020-05-14T07:14:55.536" v="71" actId="207"/>
        <pc:sldMkLst>
          <pc:docMk/>
          <pc:sldMk cId="0" sldId="288"/>
        </pc:sldMkLst>
        <pc:spChg chg="mod">
          <ac:chgData name="Preyansh V Jain" userId="258a67c5834e7d75" providerId="LiveId" clId="{4265C895-755F-456B-BFD1-D8CE6530BD29}" dt="2020-05-14T07:14:55.536" v="71" actId="207"/>
          <ac:spMkLst>
            <pc:docMk/>
            <pc:sldMk cId="0" sldId="288"/>
            <ac:spMk id="6" creationId="{00000000-0000-0000-0000-000000000000}"/>
          </ac:spMkLst>
        </pc:spChg>
        <pc:spChg chg="mod">
          <ac:chgData name="Preyansh V Jain" userId="258a67c5834e7d75" providerId="LiveId" clId="{4265C895-755F-456B-BFD1-D8CE6530BD29}" dt="2020-05-14T05:40:56.519" v="37" actId="113"/>
          <ac:spMkLst>
            <pc:docMk/>
            <pc:sldMk cId="0" sldId="288"/>
            <ac:spMk id="3076" creationId="{00000000-0000-0000-0000-000000000000}"/>
          </ac:spMkLst>
        </pc:spChg>
      </pc:sldChg>
      <pc:sldChg chg="addSp delSp modSp new mod">
        <pc:chgData name="Preyansh V Jain" userId="258a67c5834e7d75" providerId="LiveId" clId="{4265C895-755F-456B-BFD1-D8CE6530BD29}" dt="2020-05-14T06:24:09.348" v="42" actId="21"/>
        <pc:sldMkLst>
          <pc:docMk/>
          <pc:sldMk cId="2623666048" sldId="306"/>
        </pc:sldMkLst>
        <pc:picChg chg="add mod">
          <ac:chgData name="Preyansh V Jain" userId="258a67c5834e7d75" providerId="LiveId" clId="{4265C895-755F-456B-BFD1-D8CE6530BD29}" dt="2020-05-14T06:23:50.304" v="40"/>
          <ac:picMkLst>
            <pc:docMk/>
            <pc:sldMk cId="2623666048" sldId="306"/>
            <ac:picMk id="3" creationId="{73F37499-DFC4-4B26-B07D-45CA1CBA2201}"/>
          </ac:picMkLst>
        </pc:picChg>
        <pc:picChg chg="add del mod">
          <ac:chgData name="Preyansh V Jain" userId="258a67c5834e7d75" providerId="LiveId" clId="{4265C895-755F-456B-BFD1-D8CE6530BD29}" dt="2020-05-14T06:24:09.348" v="42" actId="21"/>
          <ac:picMkLst>
            <pc:docMk/>
            <pc:sldMk cId="2623666048" sldId="306"/>
            <ac:picMk id="5" creationId="{C4A9411A-B7AE-4C86-9BDA-F7F16451AF70}"/>
          </ac:picMkLst>
        </pc:picChg>
      </pc:sldChg>
      <pc:sldChg chg="addSp modSp new mod">
        <pc:chgData name="Preyansh V Jain" userId="258a67c5834e7d75" providerId="LiveId" clId="{4265C895-755F-456B-BFD1-D8CE6530BD29}" dt="2020-05-14T06:24:34.194" v="48" actId="1076"/>
        <pc:sldMkLst>
          <pc:docMk/>
          <pc:sldMk cId="3049495867" sldId="307"/>
        </pc:sldMkLst>
        <pc:picChg chg="add mod">
          <ac:chgData name="Preyansh V Jain" userId="258a67c5834e7d75" providerId="LiveId" clId="{4265C895-755F-456B-BFD1-D8CE6530BD29}" dt="2020-05-14T06:24:34.194" v="48" actId="1076"/>
          <ac:picMkLst>
            <pc:docMk/>
            <pc:sldMk cId="3049495867" sldId="307"/>
            <ac:picMk id="2" creationId="{664FEECE-DFA8-4894-A8AC-DEFD12E16AF3}"/>
          </ac:picMkLst>
        </pc:picChg>
      </pc:sldChg>
      <pc:sldChg chg="addSp delSp modSp new mod">
        <pc:chgData name="Preyansh V Jain" userId="258a67c5834e7d75" providerId="LiveId" clId="{4265C895-755F-456B-BFD1-D8CE6530BD29}" dt="2020-05-14T07:28:14.310" v="320" actId="20577"/>
        <pc:sldMkLst>
          <pc:docMk/>
          <pc:sldMk cId="3307619521" sldId="308"/>
        </pc:sldMkLst>
        <pc:spChg chg="add mod">
          <ac:chgData name="Preyansh V Jain" userId="258a67c5834e7d75" providerId="LiveId" clId="{4265C895-755F-456B-BFD1-D8CE6530BD29}" dt="2020-05-14T07:20:59.550" v="102" actId="207"/>
          <ac:spMkLst>
            <pc:docMk/>
            <pc:sldMk cId="3307619521" sldId="308"/>
            <ac:spMk id="3" creationId="{09CB68B6-D439-4B44-A6D5-9D13DC106FDE}"/>
          </ac:spMkLst>
        </pc:spChg>
        <pc:spChg chg="add mod topLvl">
          <ac:chgData name="Preyansh V Jain" userId="258a67c5834e7d75" providerId="LiveId" clId="{4265C895-755F-456B-BFD1-D8CE6530BD29}" dt="2020-05-14T07:28:14.310" v="320" actId="20577"/>
          <ac:spMkLst>
            <pc:docMk/>
            <pc:sldMk cId="3307619521" sldId="308"/>
            <ac:spMk id="5" creationId="{665C054B-431B-4FB2-871E-7041B42E60B6}"/>
          </ac:spMkLst>
        </pc:spChg>
        <pc:spChg chg="add del mod topLvl">
          <ac:chgData name="Preyansh V Jain" userId="258a67c5834e7d75" providerId="LiveId" clId="{4265C895-755F-456B-BFD1-D8CE6530BD29}" dt="2020-05-14T07:27:46.116" v="288" actId="478"/>
          <ac:spMkLst>
            <pc:docMk/>
            <pc:sldMk cId="3307619521" sldId="308"/>
            <ac:spMk id="6" creationId="{1F2F1805-D4AD-4EEF-AC1E-3696C37804F9}"/>
          </ac:spMkLst>
        </pc:spChg>
        <pc:spChg chg="add mod topLvl">
          <ac:chgData name="Preyansh V Jain" userId="258a67c5834e7d75" providerId="LiveId" clId="{4265C895-755F-456B-BFD1-D8CE6530BD29}" dt="2020-05-14T07:22:59.017" v="171" actId="20577"/>
          <ac:spMkLst>
            <pc:docMk/>
            <pc:sldMk cId="3307619521" sldId="308"/>
            <ac:spMk id="8" creationId="{B77B26B5-3C2A-4AA5-BC52-F01FABDBD8DF}"/>
          </ac:spMkLst>
        </pc:spChg>
        <pc:spChg chg="add del mod topLvl">
          <ac:chgData name="Preyansh V Jain" userId="258a67c5834e7d75" providerId="LiveId" clId="{4265C895-755F-456B-BFD1-D8CE6530BD29}" dt="2020-05-14T07:22:44.346" v="145" actId="478"/>
          <ac:spMkLst>
            <pc:docMk/>
            <pc:sldMk cId="3307619521" sldId="308"/>
            <ac:spMk id="9" creationId="{2CACDD21-DF6A-44D9-BB59-7E938F875F2E}"/>
          </ac:spMkLst>
        </pc:spChg>
        <pc:spChg chg="add mod">
          <ac:chgData name="Preyansh V Jain" userId="258a67c5834e7d75" providerId="LiveId" clId="{4265C895-755F-456B-BFD1-D8CE6530BD29}" dt="2020-05-14T07:21:59.448" v="105"/>
          <ac:spMkLst>
            <pc:docMk/>
            <pc:sldMk cId="3307619521" sldId="308"/>
            <ac:spMk id="11" creationId="{6F036C6F-4318-41BC-BDC5-7ABC72312EAD}"/>
          </ac:spMkLst>
        </pc:spChg>
        <pc:spChg chg="add mod">
          <ac:chgData name="Preyansh V Jain" userId="258a67c5834e7d75" providerId="LiveId" clId="{4265C895-755F-456B-BFD1-D8CE6530BD29}" dt="2020-05-14T07:23:22.655" v="208" actId="20577"/>
          <ac:spMkLst>
            <pc:docMk/>
            <pc:sldMk cId="3307619521" sldId="308"/>
            <ac:spMk id="12" creationId="{81B6F776-3FAA-485B-9B4B-0513E023CED9}"/>
          </ac:spMkLst>
        </pc:spChg>
        <pc:spChg chg="mod">
          <ac:chgData name="Preyansh V Jain" userId="258a67c5834e7d75" providerId="LiveId" clId="{4265C895-755F-456B-BFD1-D8CE6530BD29}" dt="2020-05-14T07:23:55.342" v="212"/>
          <ac:spMkLst>
            <pc:docMk/>
            <pc:sldMk cId="3307619521" sldId="308"/>
            <ac:spMk id="15" creationId="{05D3494D-896A-46BD-B03C-5478910579EC}"/>
          </ac:spMkLst>
        </pc:spChg>
        <pc:spChg chg="mod">
          <ac:chgData name="Preyansh V Jain" userId="258a67c5834e7d75" providerId="LiveId" clId="{4265C895-755F-456B-BFD1-D8CE6530BD29}" dt="2020-05-14T07:26:36.868" v="250" actId="20577"/>
          <ac:spMkLst>
            <pc:docMk/>
            <pc:sldMk cId="3307619521" sldId="308"/>
            <ac:spMk id="16" creationId="{B8393A87-DA3A-42E1-90E6-79B6CE6A68D5}"/>
          </ac:spMkLst>
        </pc:spChg>
        <pc:spChg chg="mod">
          <ac:chgData name="Preyansh V Jain" userId="258a67c5834e7d75" providerId="LiveId" clId="{4265C895-755F-456B-BFD1-D8CE6530BD29}" dt="2020-05-14T07:26:40.259" v="251"/>
          <ac:spMkLst>
            <pc:docMk/>
            <pc:sldMk cId="3307619521" sldId="308"/>
            <ac:spMk id="18" creationId="{321669CA-F673-4075-9D88-8486D553D0E7}"/>
          </ac:spMkLst>
        </pc:spChg>
        <pc:spChg chg="mod">
          <ac:chgData name="Preyansh V Jain" userId="258a67c5834e7d75" providerId="LiveId" clId="{4265C895-755F-456B-BFD1-D8CE6530BD29}" dt="2020-05-14T07:26:57.794" v="287" actId="20577"/>
          <ac:spMkLst>
            <pc:docMk/>
            <pc:sldMk cId="3307619521" sldId="308"/>
            <ac:spMk id="19" creationId="{E53B7E77-EDC5-42CB-9026-820A8AF853D1}"/>
          </ac:spMkLst>
        </pc:spChg>
        <pc:grpChg chg="add del mod">
          <ac:chgData name="Preyansh V Jain" userId="258a67c5834e7d75" providerId="LiveId" clId="{4265C895-755F-456B-BFD1-D8CE6530BD29}" dt="2020-05-14T07:27:46.116" v="288" actId="478"/>
          <ac:grpSpMkLst>
            <pc:docMk/>
            <pc:sldMk cId="3307619521" sldId="308"/>
            <ac:grpSpMk id="4" creationId="{73771030-6B83-4EC3-A116-87B4A2DAA501}"/>
          </ac:grpSpMkLst>
        </pc:grpChg>
        <pc:grpChg chg="add del mod">
          <ac:chgData name="Preyansh V Jain" userId="258a67c5834e7d75" providerId="LiveId" clId="{4265C895-755F-456B-BFD1-D8CE6530BD29}" dt="2020-05-14T07:22:44.346" v="145" actId="478"/>
          <ac:grpSpMkLst>
            <pc:docMk/>
            <pc:sldMk cId="3307619521" sldId="308"/>
            <ac:grpSpMk id="7" creationId="{F0F79F41-5A55-4E5C-9D13-7DCA4E0EFA9D}"/>
          </ac:grpSpMkLst>
        </pc:grpChg>
        <pc:grpChg chg="add mod">
          <ac:chgData name="Preyansh V Jain" userId="258a67c5834e7d75" providerId="LiveId" clId="{4265C895-755F-456B-BFD1-D8CE6530BD29}" dt="2020-05-14T07:25:24.935" v="228" actId="1076"/>
          <ac:grpSpMkLst>
            <pc:docMk/>
            <pc:sldMk cId="3307619521" sldId="308"/>
            <ac:grpSpMk id="10" creationId="{FE542A66-E2F1-450F-BD85-DC673D3162CA}"/>
          </ac:grpSpMkLst>
        </pc:grpChg>
        <pc:grpChg chg="add mod">
          <ac:chgData name="Preyansh V Jain" userId="258a67c5834e7d75" providerId="LiveId" clId="{4265C895-755F-456B-BFD1-D8CE6530BD29}" dt="2020-05-14T07:24:03.236" v="213" actId="1076"/>
          <ac:grpSpMkLst>
            <pc:docMk/>
            <pc:sldMk cId="3307619521" sldId="308"/>
            <ac:grpSpMk id="14" creationId="{BA4A6CFC-B8E0-42E3-BB38-4D0D85528330}"/>
          </ac:grpSpMkLst>
        </pc:grpChg>
        <pc:grpChg chg="add mod">
          <ac:chgData name="Preyansh V Jain" userId="258a67c5834e7d75" providerId="LiveId" clId="{4265C895-755F-456B-BFD1-D8CE6530BD29}" dt="2020-05-14T07:26:44.868" v="252" actId="1076"/>
          <ac:grpSpMkLst>
            <pc:docMk/>
            <pc:sldMk cId="3307619521" sldId="308"/>
            <ac:grpSpMk id="17" creationId="{245FB9CB-B46C-4508-98E9-FCD1C98139F9}"/>
          </ac:grpSpMkLst>
        </pc:grpChg>
        <pc:picChg chg="add mod">
          <ac:chgData name="Preyansh V Jain" userId="258a67c5834e7d75" providerId="LiveId" clId="{4265C895-755F-456B-BFD1-D8CE6530BD29}" dt="2020-05-14T07:19:41.566" v="74"/>
          <ac:picMkLst>
            <pc:docMk/>
            <pc:sldMk cId="3307619521" sldId="308"/>
            <ac:picMk id="2" creationId="{C4A9411A-B7AE-4C86-9BDA-F7F16451AF70}"/>
          </ac:picMkLst>
        </pc:picChg>
        <pc:picChg chg="add del">
          <ac:chgData name="Preyansh V Jain" userId="258a67c5834e7d75" providerId="LiveId" clId="{4265C895-755F-456B-BFD1-D8CE6530BD29}" dt="2020-05-14T07:23:44.289" v="211"/>
          <ac:picMkLst>
            <pc:docMk/>
            <pc:sldMk cId="3307619521" sldId="308"/>
            <ac:picMk id="13" creationId="{2BBDC26B-08AD-46F4-AEBD-8E04AD219A5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7E7A9-E86D-4136-BA82-7119477ECD3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DFCD1A-3231-46A8-B3D0-23925F2BB514}">
      <dgm:prSet/>
      <dgm:spPr/>
      <dgm:t>
        <a:bodyPr/>
        <a:lstStyle/>
        <a:p>
          <a:pPr rtl="0"/>
          <a:r>
            <a:rPr lang="en-US" dirty="0"/>
            <a:t>TGC (The Gate Coach)</a:t>
          </a:r>
        </a:p>
      </dgm:t>
    </dgm:pt>
    <dgm:pt modelId="{04DAE53D-ECE8-4CD6-B46C-F3FE73573C2E}" type="parTrans" cxnId="{1E7872D8-F413-45BE-994B-3F23F161F458}">
      <dgm:prSet/>
      <dgm:spPr/>
      <dgm:t>
        <a:bodyPr/>
        <a:lstStyle/>
        <a:p>
          <a:endParaRPr lang="en-IN"/>
        </a:p>
      </dgm:t>
    </dgm:pt>
    <dgm:pt modelId="{D22A1F50-CA5F-4B31-88A9-FC3314F9C7CB}" type="sibTrans" cxnId="{1E7872D8-F413-45BE-994B-3F23F161F458}">
      <dgm:prSet/>
      <dgm:spPr/>
      <dgm:t>
        <a:bodyPr/>
        <a:lstStyle/>
        <a:p>
          <a:endParaRPr lang="en-IN"/>
        </a:p>
      </dgm:t>
    </dgm:pt>
    <dgm:pt modelId="{0096589F-F0DB-422B-AC6D-32B5B1D3248C}">
      <dgm:prSet/>
      <dgm:spPr/>
      <dgm:t>
        <a:bodyPr/>
        <a:lstStyle/>
        <a:p>
          <a:pPr rtl="0"/>
          <a:r>
            <a:rPr lang="en-US" dirty="0"/>
            <a:t>23 year’s experience </a:t>
          </a:r>
          <a:endParaRPr lang="en-IN" dirty="0"/>
        </a:p>
      </dgm:t>
    </dgm:pt>
    <dgm:pt modelId="{A92458A1-86A0-4A9E-85DB-D65E3327C516}" type="parTrans" cxnId="{A3C53382-7E7F-4975-9CC4-26CBD57CBCDD}">
      <dgm:prSet/>
      <dgm:spPr/>
      <dgm:t>
        <a:bodyPr/>
        <a:lstStyle/>
        <a:p>
          <a:endParaRPr lang="en-IN"/>
        </a:p>
      </dgm:t>
    </dgm:pt>
    <dgm:pt modelId="{43900221-7E47-48A6-9A38-22D79DA066AB}" type="sibTrans" cxnId="{A3C53382-7E7F-4975-9CC4-26CBD57CBCDD}">
      <dgm:prSet/>
      <dgm:spPr/>
      <dgm:t>
        <a:bodyPr/>
        <a:lstStyle/>
        <a:p>
          <a:endParaRPr lang="en-IN"/>
        </a:p>
      </dgm:t>
    </dgm:pt>
    <dgm:pt modelId="{F5BC5F13-143F-47FC-A921-906D0C309AF4}">
      <dgm:prSet/>
      <dgm:spPr/>
      <dgm:t>
        <a:bodyPr/>
        <a:lstStyle/>
        <a:p>
          <a:pPr rtl="0"/>
          <a:r>
            <a:rPr lang="en-US" dirty="0"/>
            <a:t>Team of professionals and counselors</a:t>
          </a:r>
          <a:endParaRPr lang="en-IN" dirty="0"/>
        </a:p>
      </dgm:t>
    </dgm:pt>
    <dgm:pt modelId="{847EC44A-E9D7-4FC3-8D68-BCF5AE479774}" type="parTrans" cxnId="{437ADB97-432D-4B01-81F4-98EE04957801}">
      <dgm:prSet/>
      <dgm:spPr/>
      <dgm:t>
        <a:bodyPr/>
        <a:lstStyle/>
        <a:p>
          <a:endParaRPr lang="en-IN"/>
        </a:p>
      </dgm:t>
    </dgm:pt>
    <dgm:pt modelId="{45031250-A08E-43E1-B19B-E152BADDF70B}" type="sibTrans" cxnId="{437ADB97-432D-4B01-81F4-98EE04957801}">
      <dgm:prSet/>
      <dgm:spPr/>
      <dgm:t>
        <a:bodyPr/>
        <a:lstStyle/>
        <a:p>
          <a:endParaRPr lang="en-IN"/>
        </a:p>
      </dgm:t>
    </dgm:pt>
    <dgm:pt modelId="{E98AFD43-05E4-44BC-A67F-9BE8DB419CAB}">
      <dgm:prSet/>
      <dgm:spPr/>
      <dgm:t>
        <a:bodyPr/>
        <a:lstStyle/>
        <a:p>
          <a:pPr rtl="0"/>
          <a:r>
            <a:rPr lang="en-US" dirty="0"/>
            <a:t>Association with Faculty from IIT and DCE</a:t>
          </a:r>
          <a:endParaRPr lang="en-IN" dirty="0"/>
        </a:p>
      </dgm:t>
    </dgm:pt>
    <dgm:pt modelId="{93F5EE34-3F8F-4B3E-B228-F1F96A309CE6}" type="parTrans" cxnId="{EFD7F326-D6DD-421C-85BE-BB9E6E6741E9}">
      <dgm:prSet/>
      <dgm:spPr/>
      <dgm:t>
        <a:bodyPr/>
        <a:lstStyle/>
        <a:p>
          <a:endParaRPr lang="en-IN"/>
        </a:p>
      </dgm:t>
    </dgm:pt>
    <dgm:pt modelId="{FE40B287-9505-4F7E-8F4A-2BC31C96EDD6}" type="sibTrans" cxnId="{EFD7F326-D6DD-421C-85BE-BB9E6E6741E9}">
      <dgm:prSet/>
      <dgm:spPr/>
      <dgm:t>
        <a:bodyPr/>
        <a:lstStyle/>
        <a:p>
          <a:endParaRPr lang="en-IN"/>
        </a:p>
      </dgm:t>
    </dgm:pt>
    <dgm:pt modelId="{84389E9D-A5D3-4249-9A14-EAF76507D654}">
      <dgm:prSet/>
      <dgm:spPr/>
      <dgm:t>
        <a:bodyPr/>
        <a:lstStyle/>
        <a:p>
          <a:pPr rtl="0"/>
          <a:r>
            <a:rPr lang="en-US" dirty="0"/>
            <a:t>Core group support of management, which include-</a:t>
          </a:r>
          <a:endParaRPr lang="en-IN" dirty="0"/>
        </a:p>
      </dgm:t>
    </dgm:pt>
    <dgm:pt modelId="{0EDE8A6A-6CCE-4DCB-A03B-6B61DABA5B44}" type="parTrans" cxnId="{1B0BA663-8720-433F-9010-2DAFB21B0ABF}">
      <dgm:prSet/>
      <dgm:spPr/>
      <dgm:t>
        <a:bodyPr/>
        <a:lstStyle/>
        <a:p>
          <a:endParaRPr lang="en-IN"/>
        </a:p>
      </dgm:t>
    </dgm:pt>
    <dgm:pt modelId="{988E52F2-EEAB-48A9-A3E9-C9BB11413258}" type="sibTrans" cxnId="{1B0BA663-8720-433F-9010-2DAFB21B0ABF}">
      <dgm:prSet/>
      <dgm:spPr/>
      <dgm:t>
        <a:bodyPr/>
        <a:lstStyle/>
        <a:p>
          <a:endParaRPr lang="en-IN"/>
        </a:p>
      </dgm:t>
    </dgm:pt>
    <dgm:pt modelId="{E7F7AA11-9F7F-408D-B915-FCF7E636F89F}">
      <dgm:prSet/>
      <dgm:spPr/>
      <dgm:t>
        <a:bodyPr/>
        <a:lstStyle/>
        <a:p>
          <a:pPr rtl="0"/>
          <a:r>
            <a:rPr lang="en-US" dirty="0"/>
            <a:t>Mr. H. S. </a:t>
          </a:r>
          <a:r>
            <a:rPr lang="en-US" dirty="0" err="1"/>
            <a:t>Teotia</a:t>
          </a:r>
          <a:endParaRPr lang="en-US" dirty="0"/>
        </a:p>
      </dgm:t>
    </dgm:pt>
    <dgm:pt modelId="{7647DD1A-81C0-40FA-8A79-4BAABF536E28}" type="parTrans" cxnId="{15A289B1-ACFB-400E-9F22-885D7F863C7C}">
      <dgm:prSet/>
      <dgm:spPr/>
      <dgm:t>
        <a:bodyPr/>
        <a:lstStyle/>
        <a:p>
          <a:endParaRPr lang="en-IN"/>
        </a:p>
      </dgm:t>
    </dgm:pt>
    <dgm:pt modelId="{AC8514BD-AF05-4A02-B592-FC7DDB4A90CE}" type="sibTrans" cxnId="{15A289B1-ACFB-400E-9F22-885D7F863C7C}">
      <dgm:prSet/>
      <dgm:spPr/>
      <dgm:t>
        <a:bodyPr/>
        <a:lstStyle/>
        <a:p>
          <a:endParaRPr lang="en-IN"/>
        </a:p>
      </dgm:t>
    </dgm:pt>
    <dgm:pt modelId="{B42A65DA-3893-47D8-9870-87E7C0243C16}">
      <dgm:prSet/>
      <dgm:spPr/>
      <dgm:t>
        <a:bodyPr/>
        <a:lstStyle/>
        <a:p>
          <a:pPr rtl="0"/>
          <a:r>
            <a:rPr lang="en-US" dirty="0"/>
            <a:t>Dr. Amit </a:t>
          </a:r>
          <a:r>
            <a:rPr lang="en-US" dirty="0" err="1"/>
            <a:t>Teotia</a:t>
          </a:r>
          <a:endParaRPr lang="en-US" dirty="0"/>
        </a:p>
      </dgm:t>
    </dgm:pt>
    <dgm:pt modelId="{90C0D08F-0CD6-4B5B-AF6D-6A357C6D1F63}" type="parTrans" cxnId="{BCB2F7B7-2391-4D11-8FA0-1FBE352EE6DC}">
      <dgm:prSet/>
      <dgm:spPr/>
      <dgm:t>
        <a:bodyPr/>
        <a:lstStyle/>
        <a:p>
          <a:endParaRPr lang="en-IN"/>
        </a:p>
      </dgm:t>
    </dgm:pt>
    <dgm:pt modelId="{F1FE0FC8-50CC-4579-BEC0-882C31B341D8}" type="sibTrans" cxnId="{BCB2F7B7-2391-4D11-8FA0-1FBE352EE6DC}">
      <dgm:prSet/>
      <dgm:spPr/>
      <dgm:t>
        <a:bodyPr/>
        <a:lstStyle/>
        <a:p>
          <a:endParaRPr lang="en-IN"/>
        </a:p>
      </dgm:t>
    </dgm:pt>
    <dgm:pt modelId="{25FF17DD-538B-4113-AE53-D65A4C057E36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en-US" dirty="0" err="1"/>
            <a:t>Pernita</a:t>
          </a:r>
          <a:endParaRPr lang="en-US" dirty="0"/>
        </a:p>
      </dgm:t>
    </dgm:pt>
    <dgm:pt modelId="{086A9317-27BE-47CE-B425-A45E5EC6C401}" type="parTrans" cxnId="{BE2A1539-02F9-4F29-B7A9-CD070BE404F2}">
      <dgm:prSet/>
      <dgm:spPr/>
      <dgm:t>
        <a:bodyPr/>
        <a:lstStyle/>
        <a:p>
          <a:endParaRPr lang="en-IN"/>
        </a:p>
      </dgm:t>
    </dgm:pt>
    <dgm:pt modelId="{68BC248A-33E4-49FB-81AA-8CBB80E3AA35}" type="sibTrans" cxnId="{BE2A1539-02F9-4F29-B7A9-CD070BE404F2}">
      <dgm:prSet/>
      <dgm:spPr/>
      <dgm:t>
        <a:bodyPr/>
        <a:lstStyle/>
        <a:p>
          <a:endParaRPr lang="en-IN"/>
        </a:p>
      </dgm:t>
    </dgm:pt>
    <dgm:pt modelId="{A6FF2453-5E8C-4125-B83C-DD1DB1ECA245}">
      <dgm:prSet/>
      <dgm:spPr/>
      <dgm:t>
        <a:bodyPr/>
        <a:lstStyle/>
        <a:p>
          <a:pPr rtl="0"/>
          <a:r>
            <a:rPr lang="en-US" dirty="0"/>
            <a:t>Dr. Roma Singh</a:t>
          </a:r>
          <a:endParaRPr lang="en-IN" dirty="0"/>
        </a:p>
      </dgm:t>
    </dgm:pt>
    <dgm:pt modelId="{75A26E1B-163C-48FA-ADD5-A16105A499F2}" type="parTrans" cxnId="{002558FC-3484-4135-BB4F-4816049BFA53}">
      <dgm:prSet/>
      <dgm:spPr/>
      <dgm:t>
        <a:bodyPr/>
        <a:lstStyle/>
        <a:p>
          <a:endParaRPr lang="en-IN"/>
        </a:p>
      </dgm:t>
    </dgm:pt>
    <dgm:pt modelId="{CA18A56D-B7B1-42E0-A7BE-31CDA51A038E}" type="sibTrans" cxnId="{002558FC-3484-4135-BB4F-4816049BFA53}">
      <dgm:prSet/>
      <dgm:spPr/>
      <dgm:t>
        <a:bodyPr/>
        <a:lstStyle/>
        <a:p>
          <a:endParaRPr lang="en-IN"/>
        </a:p>
      </dgm:t>
    </dgm:pt>
    <dgm:pt modelId="{D5EEFDAD-9D64-4685-99F6-E1A16166829A}">
      <dgm:prSet/>
      <dgm:spPr/>
      <dgm:t>
        <a:bodyPr/>
        <a:lstStyle/>
        <a:p>
          <a:pPr rtl="0"/>
          <a:endParaRPr lang="en-IN" dirty="0"/>
        </a:p>
      </dgm:t>
    </dgm:pt>
    <dgm:pt modelId="{35B68A5D-944D-4780-8DBC-544459C14A06}" type="parTrans" cxnId="{C056BA66-44E2-42C5-B086-30ADD38C9FDA}">
      <dgm:prSet/>
      <dgm:spPr/>
      <dgm:t>
        <a:bodyPr/>
        <a:lstStyle/>
        <a:p>
          <a:endParaRPr lang="en-IN"/>
        </a:p>
      </dgm:t>
    </dgm:pt>
    <dgm:pt modelId="{EE66A4DE-3FDC-4EB2-96D9-A4D6AE4BC1B4}" type="sibTrans" cxnId="{C056BA66-44E2-42C5-B086-30ADD38C9FDA}">
      <dgm:prSet/>
      <dgm:spPr/>
      <dgm:t>
        <a:bodyPr/>
        <a:lstStyle/>
        <a:p>
          <a:endParaRPr lang="en-IN"/>
        </a:p>
      </dgm:t>
    </dgm:pt>
    <dgm:pt modelId="{1CC6A88C-E19D-4733-83D9-6707695A855E}">
      <dgm:prSet/>
      <dgm:spPr/>
      <dgm:t>
        <a:bodyPr/>
        <a:lstStyle/>
        <a:p>
          <a:pPr rtl="0"/>
          <a:r>
            <a:rPr lang="en-IN" dirty="0"/>
            <a:t>Mr. Sushil </a:t>
          </a:r>
          <a:r>
            <a:rPr lang="en-IN" dirty="0" err="1"/>
            <a:t>Sahu</a:t>
          </a:r>
          <a:endParaRPr lang="en-IN" dirty="0"/>
        </a:p>
      </dgm:t>
    </dgm:pt>
    <dgm:pt modelId="{94708B12-7199-4EA5-A250-98606A9B173D}" type="parTrans" cxnId="{DA6F8792-CC14-4F66-965E-72EC67C23F66}">
      <dgm:prSet/>
      <dgm:spPr/>
      <dgm:t>
        <a:bodyPr/>
        <a:lstStyle/>
        <a:p>
          <a:endParaRPr lang="en-IN"/>
        </a:p>
      </dgm:t>
    </dgm:pt>
    <dgm:pt modelId="{ABFEC5F3-1C34-4CDD-85BF-B3706A56FA91}" type="sibTrans" cxnId="{DA6F8792-CC14-4F66-965E-72EC67C23F66}">
      <dgm:prSet/>
      <dgm:spPr/>
      <dgm:t>
        <a:bodyPr/>
        <a:lstStyle/>
        <a:p>
          <a:endParaRPr lang="en-IN"/>
        </a:p>
      </dgm:t>
    </dgm:pt>
    <dgm:pt modelId="{AB9E0C7E-C279-495E-90FA-EEB88C26B07D}">
      <dgm:prSet/>
      <dgm:spPr/>
      <dgm:t>
        <a:bodyPr/>
        <a:lstStyle/>
        <a:p>
          <a:pPr rtl="0"/>
          <a:r>
            <a:rPr lang="en-IN" dirty="0"/>
            <a:t>Mr. </a:t>
          </a:r>
          <a:r>
            <a:rPr lang="en-IN" dirty="0" err="1"/>
            <a:t>Sudhir</a:t>
          </a:r>
          <a:r>
            <a:rPr lang="en-IN" dirty="0"/>
            <a:t> Gupta</a:t>
          </a:r>
        </a:p>
      </dgm:t>
    </dgm:pt>
    <dgm:pt modelId="{07407AD8-C2BA-4FF6-90C5-5004D30152BA}" type="parTrans" cxnId="{9810D091-3284-4529-A1F3-48D5D5AC6AF5}">
      <dgm:prSet/>
      <dgm:spPr/>
      <dgm:t>
        <a:bodyPr/>
        <a:lstStyle/>
        <a:p>
          <a:endParaRPr lang="en-IN"/>
        </a:p>
      </dgm:t>
    </dgm:pt>
    <dgm:pt modelId="{1231E549-6A25-42F9-8F05-FC66819C0978}" type="sibTrans" cxnId="{9810D091-3284-4529-A1F3-48D5D5AC6AF5}">
      <dgm:prSet/>
      <dgm:spPr/>
      <dgm:t>
        <a:bodyPr/>
        <a:lstStyle/>
        <a:p>
          <a:endParaRPr lang="en-IN"/>
        </a:p>
      </dgm:t>
    </dgm:pt>
    <dgm:pt modelId="{937FB8E0-CEF6-4091-97CD-BD617E7D1839}">
      <dgm:prSet/>
      <dgm:spPr/>
      <dgm:t>
        <a:bodyPr/>
        <a:lstStyle/>
        <a:p>
          <a:pPr rtl="0"/>
          <a:r>
            <a:rPr lang="en-US" dirty="0"/>
            <a:t>Mr. P.V. Jain</a:t>
          </a:r>
          <a:endParaRPr lang="en-IN" dirty="0"/>
        </a:p>
      </dgm:t>
    </dgm:pt>
    <dgm:pt modelId="{06879D92-75DA-47DD-9F1B-708FFD89F86B}" type="parTrans" cxnId="{53F7DF87-51D4-4D55-A592-02902BF2E83D}">
      <dgm:prSet/>
      <dgm:spPr/>
      <dgm:t>
        <a:bodyPr/>
        <a:lstStyle/>
        <a:p>
          <a:endParaRPr lang="en-IN"/>
        </a:p>
      </dgm:t>
    </dgm:pt>
    <dgm:pt modelId="{E0E43BB6-D37A-4701-9C63-79F9FA1919E4}" type="sibTrans" cxnId="{53F7DF87-51D4-4D55-A592-02902BF2E83D}">
      <dgm:prSet/>
      <dgm:spPr/>
      <dgm:t>
        <a:bodyPr/>
        <a:lstStyle/>
        <a:p>
          <a:endParaRPr lang="en-IN"/>
        </a:p>
      </dgm:t>
    </dgm:pt>
    <dgm:pt modelId="{0EABC8BD-737C-4182-A425-B48775DFE1F3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en-US" dirty="0" err="1"/>
            <a:t>A.K.Saluja</a:t>
          </a:r>
          <a:endParaRPr lang="en-US" dirty="0"/>
        </a:p>
      </dgm:t>
    </dgm:pt>
    <dgm:pt modelId="{057F3D92-9D73-45EC-B59B-3B827CF059E7}" type="parTrans" cxnId="{AA0A4B67-5DB4-43F4-B84B-C7A84231F9D6}">
      <dgm:prSet/>
      <dgm:spPr/>
      <dgm:t>
        <a:bodyPr/>
        <a:lstStyle/>
        <a:p>
          <a:endParaRPr lang="en-IN"/>
        </a:p>
      </dgm:t>
    </dgm:pt>
    <dgm:pt modelId="{FD9FC6E9-DC3F-4D2F-9050-60930FCFAED4}" type="sibTrans" cxnId="{AA0A4B67-5DB4-43F4-B84B-C7A84231F9D6}">
      <dgm:prSet/>
      <dgm:spPr/>
      <dgm:t>
        <a:bodyPr/>
        <a:lstStyle/>
        <a:p>
          <a:endParaRPr lang="en-IN"/>
        </a:p>
      </dgm:t>
    </dgm:pt>
    <dgm:pt modelId="{0FDFA13F-E74D-4BE6-A4E4-343D7AD48F2D}" type="pres">
      <dgm:prSet presAssocID="{53B7E7A9-E86D-4136-BA82-7119477ECD30}" presName="linear" presStyleCnt="0">
        <dgm:presLayoutVars>
          <dgm:animLvl val="lvl"/>
          <dgm:resizeHandles val="exact"/>
        </dgm:presLayoutVars>
      </dgm:prSet>
      <dgm:spPr/>
    </dgm:pt>
    <dgm:pt modelId="{B7ABC44F-AECB-46C6-879C-CE261E683D0F}" type="pres">
      <dgm:prSet presAssocID="{71DFCD1A-3231-46A8-B3D0-23925F2BB51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6A8C4B-E0A1-4482-ABF5-8839015C29AA}" type="pres">
      <dgm:prSet presAssocID="{D22A1F50-CA5F-4B31-88A9-FC3314F9C7CB}" presName="spacer" presStyleCnt="0"/>
      <dgm:spPr/>
    </dgm:pt>
    <dgm:pt modelId="{61147095-4D61-416A-964E-397AB1563B7F}" type="pres">
      <dgm:prSet presAssocID="{0096589F-F0DB-422B-AC6D-32B5B1D3248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2EB8DF-372C-49C1-9FD1-21CCF1B4D5A6}" type="pres">
      <dgm:prSet presAssocID="{43900221-7E47-48A6-9A38-22D79DA066AB}" presName="spacer" presStyleCnt="0"/>
      <dgm:spPr/>
    </dgm:pt>
    <dgm:pt modelId="{AD8E6AD3-8B5F-42AB-912B-7A162602B78F}" type="pres">
      <dgm:prSet presAssocID="{F5BC5F13-143F-47FC-A921-906D0C309AF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A17E39-9443-4A98-AA06-03373BFC939F}" type="pres">
      <dgm:prSet presAssocID="{45031250-A08E-43E1-B19B-E152BADDF70B}" presName="spacer" presStyleCnt="0"/>
      <dgm:spPr/>
    </dgm:pt>
    <dgm:pt modelId="{E945898A-099B-4F89-B5B6-E6D5EF693DFB}" type="pres">
      <dgm:prSet presAssocID="{E98AFD43-05E4-44BC-A67F-9BE8DB419CA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EC05670-C380-4C10-8BB1-7D2A5F950A49}" type="pres">
      <dgm:prSet presAssocID="{FE40B287-9505-4F7E-8F4A-2BC31C96EDD6}" presName="spacer" presStyleCnt="0"/>
      <dgm:spPr/>
    </dgm:pt>
    <dgm:pt modelId="{191F4C41-6089-4FF8-BB0F-972AA4C64C5D}" type="pres">
      <dgm:prSet presAssocID="{84389E9D-A5D3-4249-9A14-EAF76507D65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2F79944-7635-4934-970C-24841965C2F5}" type="pres">
      <dgm:prSet presAssocID="{84389E9D-A5D3-4249-9A14-EAF76507D654}" presName="childText" presStyleLbl="revTx" presStyleIdx="0" presStyleCnt="1">
        <dgm:presLayoutVars>
          <dgm:bulletEnabled val="1"/>
        </dgm:presLayoutVars>
      </dgm:prSet>
      <dgm:spPr/>
    </dgm:pt>
    <dgm:pt modelId="{68E5F296-EF2E-4F56-9E0C-A3A91FF8AF69}" type="pres">
      <dgm:prSet presAssocID="{D5EEFDAD-9D64-4685-99F6-E1A16166829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7CEEA00-E64F-4748-A474-662DEE6AB788}" type="presOf" srcId="{D5EEFDAD-9D64-4685-99F6-E1A16166829A}" destId="{68E5F296-EF2E-4F56-9E0C-A3A91FF8AF69}" srcOrd="0" destOrd="0" presId="urn:microsoft.com/office/officeart/2005/8/layout/vList2"/>
    <dgm:cxn modelId="{24EB1805-D3CF-4331-82EC-8379C0DC568A}" type="presOf" srcId="{1CC6A88C-E19D-4733-83D9-6707695A855E}" destId="{32F79944-7635-4934-970C-24841965C2F5}" srcOrd="0" destOrd="7" presId="urn:microsoft.com/office/officeart/2005/8/layout/vList2"/>
    <dgm:cxn modelId="{A8D2B616-91D5-49D2-B30F-A520EDAB5E7C}" type="presOf" srcId="{E7F7AA11-9F7F-408D-B915-FCF7E636F89F}" destId="{32F79944-7635-4934-970C-24841965C2F5}" srcOrd="0" destOrd="0" presId="urn:microsoft.com/office/officeart/2005/8/layout/vList2"/>
    <dgm:cxn modelId="{1940FD24-7866-421C-8FA6-1FF252E901AB}" type="presOf" srcId="{F5BC5F13-143F-47FC-A921-906D0C309AF4}" destId="{AD8E6AD3-8B5F-42AB-912B-7A162602B78F}" srcOrd="0" destOrd="0" presId="urn:microsoft.com/office/officeart/2005/8/layout/vList2"/>
    <dgm:cxn modelId="{EFD7F326-D6DD-421C-85BE-BB9E6E6741E9}" srcId="{53B7E7A9-E86D-4136-BA82-7119477ECD30}" destId="{E98AFD43-05E4-44BC-A67F-9BE8DB419CAB}" srcOrd="3" destOrd="0" parTransId="{93F5EE34-3F8F-4B3E-B228-F1F96A309CE6}" sibTransId="{FE40B287-9505-4F7E-8F4A-2BC31C96EDD6}"/>
    <dgm:cxn modelId="{E37B4532-CC8D-480D-8A49-3C4DA41A5D14}" type="presOf" srcId="{0096589F-F0DB-422B-AC6D-32B5B1D3248C}" destId="{61147095-4D61-416A-964E-397AB1563B7F}" srcOrd="0" destOrd="0" presId="urn:microsoft.com/office/officeart/2005/8/layout/vList2"/>
    <dgm:cxn modelId="{BE2A1539-02F9-4F29-B7A9-CD070BE404F2}" srcId="{84389E9D-A5D3-4249-9A14-EAF76507D654}" destId="{25FF17DD-538B-4113-AE53-D65A4C057E36}" srcOrd="3" destOrd="0" parTransId="{086A9317-27BE-47CE-B425-A45E5EC6C401}" sibTransId="{68BC248A-33E4-49FB-81AA-8CBB80E3AA35}"/>
    <dgm:cxn modelId="{8AECB53F-34F0-413B-8268-3448D868CFDD}" type="presOf" srcId="{B42A65DA-3893-47D8-9870-87E7C0243C16}" destId="{32F79944-7635-4934-970C-24841965C2F5}" srcOrd="0" destOrd="2" presId="urn:microsoft.com/office/officeart/2005/8/layout/vList2"/>
    <dgm:cxn modelId="{4016DB62-4CF4-4B50-B429-20D6A41E256E}" type="presOf" srcId="{25FF17DD-538B-4113-AE53-D65A4C057E36}" destId="{32F79944-7635-4934-970C-24841965C2F5}" srcOrd="0" destOrd="3" presId="urn:microsoft.com/office/officeart/2005/8/layout/vList2"/>
    <dgm:cxn modelId="{1B0BA663-8720-433F-9010-2DAFB21B0ABF}" srcId="{53B7E7A9-E86D-4136-BA82-7119477ECD30}" destId="{84389E9D-A5D3-4249-9A14-EAF76507D654}" srcOrd="4" destOrd="0" parTransId="{0EDE8A6A-6CCE-4DCB-A03B-6B61DABA5B44}" sibTransId="{988E52F2-EEAB-48A9-A3E9-C9BB11413258}"/>
    <dgm:cxn modelId="{C056BA66-44E2-42C5-B086-30ADD38C9FDA}" srcId="{53B7E7A9-E86D-4136-BA82-7119477ECD30}" destId="{D5EEFDAD-9D64-4685-99F6-E1A16166829A}" srcOrd="5" destOrd="0" parTransId="{35B68A5D-944D-4780-8DBC-544459C14A06}" sibTransId="{EE66A4DE-3FDC-4EB2-96D9-A4D6AE4BC1B4}"/>
    <dgm:cxn modelId="{AA0A4B67-5DB4-43F4-B84B-C7A84231F9D6}" srcId="{84389E9D-A5D3-4249-9A14-EAF76507D654}" destId="{0EABC8BD-737C-4182-A425-B48775DFE1F3}" srcOrd="1" destOrd="0" parTransId="{057F3D92-9D73-45EC-B59B-3B827CF059E7}" sibTransId="{FD9FC6E9-DC3F-4D2F-9050-60930FCFAED4}"/>
    <dgm:cxn modelId="{B6E6AF6F-0D1B-4808-A927-8C35941F8B6E}" type="presOf" srcId="{AB9E0C7E-C279-495E-90FA-EEB88C26B07D}" destId="{32F79944-7635-4934-970C-24841965C2F5}" srcOrd="0" destOrd="6" presId="urn:microsoft.com/office/officeart/2005/8/layout/vList2"/>
    <dgm:cxn modelId="{FF848559-18BA-47DD-BA0F-EC935B4DA372}" type="presOf" srcId="{53B7E7A9-E86D-4136-BA82-7119477ECD30}" destId="{0FDFA13F-E74D-4BE6-A4E4-343D7AD48F2D}" srcOrd="0" destOrd="0" presId="urn:microsoft.com/office/officeart/2005/8/layout/vList2"/>
    <dgm:cxn modelId="{A3C53382-7E7F-4975-9CC4-26CBD57CBCDD}" srcId="{53B7E7A9-E86D-4136-BA82-7119477ECD30}" destId="{0096589F-F0DB-422B-AC6D-32B5B1D3248C}" srcOrd="1" destOrd="0" parTransId="{A92458A1-86A0-4A9E-85DB-D65E3327C516}" sibTransId="{43900221-7E47-48A6-9A38-22D79DA066AB}"/>
    <dgm:cxn modelId="{53F7DF87-51D4-4D55-A592-02902BF2E83D}" srcId="{84389E9D-A5D3-4249-9A14-EAF76507D654}" destId="{937FB8E0-CEF6-4091-97CD-BD617E7D1839}" srcOrd="5" destOrd="0" parTransId="{06879D92-75DA-47DD-9F1B-708FFD89F86B}" sibTransId="{E0E43BB6-D37A-4701-9C63-79F9FA1919E4}"/>
    <dgm:cxn modelId="{9810D091-3284-4529-A1F3-48D5D5AC6AF5}" srcId="{84389E9D-A5D3-4249-9A14-EAF76507D654}" destId="{AB9E0C7E-C279-495E-90FA-EEB88C26B07D}" srcOrd="6" destOrd="0" parTransId="{07407AD8-C2BA-4FF6-90C5-5004D30152BA}" sibTransId="{1231E549-6A25-42F9-8F05-FC66819C0978}"/>
    <dgm:cxn modelId="{DA6F8792-CC14-4F66-965E-72EC67C23F66}" srcId="{84389E9D-A5D3-4249-9A14-EAF76507D654}" destId="{1CC6A88C-E19D-4733-83D9-6707695A855E}" srcOrd="7" destOrd="0" parTransId="{94708B12-7199-4EA5-A250-98606A9B173D}" sibTransId="{ABFEC5F3-1C34-4CDD-85BF-B3706A56FA91}"/>
    <dgm:cxn modelId="{4E34A995-0AC2-4FD1-8C41-E09683F50387}" type="presOf" srcId="{E98AFD43-05E4-44BC-A67F-9BE8DB419CAB}" destId="{E945898A-099B-4F89-B5B6-E6D5EF693DFB}" srcOrd="0" destOrd="0" presId="urn:microsoft.com/office/officeart/2005/8/layout/vList2"/>
    <dgm:cxn modelId="{437ADB97-432D-4B01-81F4-98EE04957801}" srcId="{53B7E7A9-E86D-4136-BA82-7119477ECD30}" destId="{F5BC5F13-143F-47FC-A921-906D0C309AF4}" srcOrd="2" destOrd="0" parTransId="{847EC44A-E9D7-4FC3-8D68-BCF5AE479774}" sibTransId="{45031250-A08E-43E1-B19B-E152BADDF70B}"/>
    <dgm:cxn modelId="{BFE5BAA4-204E-460C-9D8D-080F8BDEAC79}" type="presOf" srcId="{71DFCD1A-3231-46A8-B3D0-23925F2BB514}" destId="{B7ABC44F-AECB-46C6-879C-CE261E683D0F}" srcOrd="0" destOrd="0" presId="urn:microsoft.com/office/officeart/2005/8/layout/vList2"/>
    <dgm:cxn modelId="{15A289B1-ACFB-400E-9F22-885D7F863C7C}" srcId="{84389E9D-A5D3-4249-9A14-EAF76507D654}" destId="{E7F7AA11-9F7F-408D-B915-FCF7E636F89F}" srcOrd="0" destOrd="0" parTransId="{7647DD1A-81C0-40FA-8A79-4BAABF536E28}" sibTransId="{AC8514BD-AF05-4A02-B592-FC7DDB4A90CE}"/>
    <dgm:cxn modelId="{BCB2F7B7-2391-4D11-8FA0-1FBE352EE6DC}" srcId="{84389E9D-A5D3-4249-9A14-EAF76507D654}" destId="{B42A65DA-3893-47D8-9870-87E7C0243C16}" srcOrd="2" destOrd="0" parTransId="{90C0D08F-0CD6-4B5B-AF6D-6A357C6D1F63}" sibTransId="{F1FE0FC8-50CC-4579-BEC0-882C31B341D8}"/>
    <dgm:cxn modelId="{3DAB0FBF-789A-44A7-B353-33FF6621678B}" type="presOf" srcId="{A6FF2453-5E8C-4125-B83C-DD1DB1ECA245}" destId="{32F79944-7635-4934-970C-24841965C2F5}" srcOrd="0" destOrd="4" presId="urn:microsoft.com/office/officeart/2005/8/layout/vList2"/>
    <dgm:cxn modelId="{A2B8BEBF-AE42-42B1-A82F-C4EE156EBDDA}" type="presOf" srcId="{0EABC8BD-737C-4182-A425-B48775DFE1F3}" destId="{32F79944-7635-4934-970C-24841965C2F5}" srcOrd="0" destOrd="1" presId="urn:microsoft.com/office/officeart/2005/8/layout/vList2"/>
    <dgm:cxn modelId="{BBAB6AC1-41D5-4913-BFBA-14F12F8DF6F2}" type="presOf" srcId="{937FB8E0-CEF6-4091-97CD-BD617E7D1839}" destId="{32F79944-7635-4934-970C-24841965C2F5}" srcOrd="0" destOrd="5" presId="urn:microsoft.com/office/officeart/2005/8/layout/vList2"/>
    <dgm:cxn modelId="{1E7872D8-F413-45BE-994B-3F23F161F458}" srcId="{53B7E7A9-E86D-4136-BA82-7119477ECD30}" destId="{71DFCD1A-3231-46A8-B3D0-23925F2BB514}" srcOrd="0" destOrd="0" parTransId="{04DAE53D-ECE8-4CD6-B46C-F3FE73573C2E}" sibTransId="{D22A1F50-CA5F-4B31-88A9-FC3314F9C7CB}"/>
    <dgm:cxn modelId="{14FA39E6-CFAA-4457-B2D5-6C3F8363C329}" type="presOf" srcId="{84389E9D-A5D3-4249-9A14-EAF76507D654}" destId="{191F4C41-6089-4FF8-BB0F-972AA4C64C5D}" srcOrd="0" destOrd="0" presId="urn:microsoft.com/office/officeart/2005/8/layout/vList2"/>
    <dgm:cxn modelId="{002558FC-3484-4135-BB4F-4816049BFA53}" srcId="{84389E9D-A5D3-4249-9A14-EAF76507D654}" destId="{A6FF2453-5E8C-4125-B83C-DD1DB1ECA245}" srcOrd="4" destOrd="0" parTransId="{75A26E1B-163C-48FA-ADD5-A16105A499F2}" sibTransId="{CA18A56D-B7B1-42E0-A7BE-31CDA51A038E}"/>
    <dgm:cxn modelId="{85524959-BB42-438F-B3F7-886CBC95979A}" type="presParOf" srcId="{0FDFA13F-E74D-4BE6-A4E4-343D7AD48F2D}" destId="{B7ABC44F-AECB-46C6-879C-CE261E683D0F}" srcOrd="0" destOrd="0" presId="urn:microsoft.com/office/officeart/2005/8/layout/vList2"/>
    <dgm:cxn modelId="{A6CD5783-C301-494D-A368-9C1B14C49C54}" type="presParOf" srcId="{0FDFA13F-E74D-4BE6-A4E4-343D7AD48F2D}" destId="{BC6A8C4B-E0A1-4482-ABF5-8839015C29AA}" srcOrd="1" destOrd="0" presId="urn:microsoft.com/office/officeart/2005/8/layout/vList2"/>
    <dgm:cxn modelId="{33F750FE-E788-4870-8C2D-9FEA4952938D}" type="presParOf" srcId="{0FDFA13F-E74D-4BE6-A4E4-343D7AD48F2D}" destId="{61147095-4D61-416A-964E-397AB1563B7F}" srcOrd="2" destOrd="0" presId="urn:microsoft.com/office/officeart/2005/8/layout/vList2"/>
    <dgm:cxn modelId="{D0D3C6B7-CEC6-46CA-A631-F0486E425DC9}" type="presParOf" srcId="{0FDFA13F-E74D-4BE6-A4E4-343D7AD48F2D}" destId="{512EB8DF-372C-49C1-9FD1-21CCF1B4D5A6}" srcOrd="3" destOrd="0" presId="urn:microsoft.com/office/officeart/2005/8/layout/vList2"/>
    <dgm:cxn modelId="{CFB12B88-E7F4-4509-B87A-277376C4571D}" type="presParOf" srcId="{0FDFA13F-E74D-4BE6-A4E4-343D7AD48F2D}" destId="{AD8E6AD3-8B5F-42AB-912B-7A162602B78F}" srcOrd="4" destOrd="0" presId="urn:microsoft.com/office/officeart/2005/8/layout/vList2"/>
    <dgm:cxn modelId="{7F07025A-7CB0-49EB-ADAD-5A866A7546F0}" type="presParOf" srcId="{0FDFA13F-E74D-4BE6-A4E4-343D7AD48F2D}" destId="{BAA17E39-9443-4A98-AA06-03373BFC939F}" srcOrd="5" destOrd="0" presId="urn:microsoft.com/office/officeart/2005/8/layout/vList2"/>
    <dgm:cxn modelId="{DC111F9F-427D-43A2-AC1C-7A34A8DAC61F}" type="presParOf" srcId="{0FDFA13F-E74D-4BE6-A4E4-343D7AD48F2D}" destId="{E945898A-099B-4F89-B5B6-E6D5EF693DFB}" srcOrd="6" destOrd="0" presId="urn:microsoft.com/office/officeart/2005/8/layout/vList2"/>
    <dgm:cxn modelId="{CD14B3C3-BB9C-4A61-AEEE-B32A0B270CF9}" type="presParOf" srcId="{0FDFA13F-E74D-4BE6-A4E4-343D7AD48F2D}" destId="{FEC05670-C380-4C10-8BB1-7D2A5F950A49}" srcOrd="7" destOrd="0" presId="urn:microsoft.com/office/officeart/2005/8/layout/vList2"/>
    <dgm:cxn modelId="{42B52511-8076-402B-9F3F-8A1D25FD2A58}" type="presParOf" srcId="{0FDFA13F-E74D-4BE6-A4E4-343D7AD48F2D}" destId="{191F4C41-6089-4FF8-BB0F-972AA4C64C5D}" srcOrd="8" destOrd="0" presId="urn:microsoft.com/office/officeart/2005/8/layout/vList2"/>
    <dgm:cxn modelId="{C4C7ADFE-E789-4C55-A7FD-8593BCCBBB45}" type="presParOf" srcId="{0FDFA13F-E74D-4BE6-A4E4-343D7AD48F2D}" destId="{32F79944-7635-4934-970C-24841965C2F5}" srcOrd="9" destOrd="0" presId="urn:microsoft.com/office/officeart/2005/8/layout/vList2"/>
    <dgm:cxn modelId="{C8B99F65-E428-49B8-ABBC-3CD3E59A64D9}" type="presParOf" srcId="{0FDFA13F-E74D-4BE6-A4E4-343D7AD48F2D}" destId="{68E5F296-EF2E-4F56-9E0C-A3A91FF8AF6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56CEA0-E9B9-4BB4-9513-F38784685B69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901CFE2F-65C5-44A3-96E4-D2E11D687711}">
      <dgm:prSet/>
      <dgm:spPr/>
      <dgm:t>
        <a:bodyPr/>
        <a:lstStyle/>
        <a:p>
          <a:pPr rtl="0"/>
          <a:r>
            <a:rPr lang="en-US" dirty="0"/>
            <a:t>Companies like</a:t>
          </a:r>
          <a:endParaRPr lang="en-IN" dirty="0"/>
        </a:p>
      </dgm:t>
    </dgm:pt>
    <dgm:pt modelId="{2BCE91AE-A1C0-430A-8B62-755E8AD358E8}" type="parTrans" cxnId="{391CB9BC-31A1-4306-8637-8A10030ECC40}">
      <dgm:prSet/>
      <dgm:spPr/>
      <dgm:t>
        <a:bodyPr/>
        <a:lstStyle/>
        <a:p>
          <a:endParaRPr lang="en-IN"/>
        </a:p>
      </dgm:t>
    </dgm:pt>
    <dgm:pt modelId="{69240687-ECE6-4300-AE6E-732FE80B4F8B}" type="sibTrans" cxnId="{391CB9BC-31A1-4306-8637-8A10030ECC40}">
      <dgm:prSet/>
      <dgm:spPr/>
      <dgm:t>
        <a:bodyPr/>
        <a:lstStyle/>
        <a:p>
          <a:endParaRPr lang="en-IN"/>
        </a:p>
      </dgm:t>
    </dgm:pt>
    <dgm:pt modelId="{2AB438DE-51E9-415F-A09B-124DCA1D6586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</a:rPr>
            <a:t>NTPC, BHEL, ISRO, ONGC, SAIL, DRDO etc..</a:t>
          </a:r>
          <a:endParaRPr lang="en-IN" dirty="0">
            <a:solidFill>
              <a:srgbClr val="000000"/>
            </a:solidFill>
          </a:endParaRPr>
        </a:p>
      </dgm:t>
    </dgm:pt>
    <dgm:pt modelId="{2BA73A39-547F-409F-9BBC-6364B5F43473}" type="parTrans" cxnId="{F34BAF6A-3E24-4504-8983-575252CD8121}">
      <dgm:prSet/>
      <dgm:spPr/>
      <dgm:t>
        <a:bodyPr/>
        <a:lstStyle/>
        <a:p>
          <a:endParaRPr lang="en-IN"/>
        </a:p>
      </dgm:t>
    </dgm:pt>
    <dgm:pt modelId="{DE0FA147-DE66-4725-9E49-1AA1D881056E}" type="sibTrans" cxnId="{F34BAF6A-3E24-4504-8983-575252CD8121}">
      <dgm:prSet/>
      <dgm:spPr/>
      <dgm:t>
        <a:bodyPr/>
        <a:lstStyle/>
        <a:p>
          <a:endParaRPr lang="en-IN"/>
        </a:p>
      </dgm:t>
    </dgm:pt>
    <dgm:pt modelId="{02122562-0D2E-4E23-B4F7-1A4AEFC5470C}" type="pres">
      <dgm:prSet presAssocID="{BF56CEA0-E9B9-4BB4-9513-F38784685B69}" presName="linear" presStyleCnt="0">
        <dgm:presLayoutVars>
          <dgm:animLvl val="lvl"/>
          <dgm:resizeHandles val="exact"/>
        </dgm:presLayoutVars>
      </dgm:prSet>
      <dgm:spPr/>
    </dgm:pt>
    <dgm:pt modelId="{FB8AF3D5-F443-4385-A92E-1670AB26D3AB}" type="pres">
      <dgm:prSet presAssocID="{901CFE2F-65C5-44A3-96E4-D2E11D6877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3DABC1-5EF7-40F2-8744-37CAF9AD5266}" type="pres">
      <dgm:prSet presAssocID="{69240687-ECE6-4300-AE6E-732FE80B4F8B}" presName="spacer" presStyleCnt="0"/>
      <dgm:spPr/>
    </dgm:pt>
    <dgm:pt modelId="{599864AB-009D-48CA-8D0D-7B7979619E92}" type="pres">
      <dgm:prSet presAssocID="{2AB438DE-51E9-415F-A09B-124DCA1D658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833BB48-8BB6-47C1-8E41-6B1E78C94E82}" type="presOf" srcId="{901CFE2F-65C5-44A3-96E4-D2E11D687711}" destId="{FB8AF3D5-F443-4385-A92E-1670AB26D3AB}" srcOrd="0" destOrd="0" presId="urn:microsoft.com/office/officeart/2005/8/layout/vList2"/>
    <dgm:cxn modelId="{9BBB694A-840B-4CDE-B9B4-B0882B418D88}" type="presOf" srcId="{BF56CEA0-E9B9-4BB4-9513-F38784685B69}" destId="{02122562-0D2E-4E23-B4F7-1A4AEFC5470C}" srcOrd="0" destOrd="0" presId="urn:microsoft.com/office/officeart/2005/8/layout/vList2"/>
    <dgm:cxn modelId="{F34BAF6A-3E24-4504-8983-575252CD8121}" srcId="{BF56CEA0-E9B9-4BB4-9513-F38784685B69}" destId="{2AB438DE-51E9-415F-A09B-124DCA1D6586}" srcOrd="1" destOrd="0" parTransId="{2BA73A39-547F-409F-9BBC-6364B5F43473}" sibTransId="{DE0FA147-DE66-4725-9E49-1AA1D881056E}"/>
    <dgm:cxn modelId="{391CB9BC-31A1-4306-8637-8A10030ECC40}" srcId="{BF56CEA0-E9B9-4BB4-9513-F38784685B69}" destId="{901CFE2F-65C5-44A3-96E4-D2E11D687711}" srcOrd="0" destOrd="0" parTransId="{2BCE91AE-A1C0-430A-8B62-755E8AD358E8}" sibTransId="{69240687-ECE6-4300-AE6E-732FE80B4F8B}"/>
    <dgm:cxn modelId="{E02739DA-21F5-459A-8AD9-62CD81100B6F}" type="presOf" srcId="{2AB438DE-51E9-415F-A09B-124DCA1D6586}" destId="{599864AB-009D-48CA-8D0D-7B7979619E92}" srcOrd="0" destOrd="0" presId="urn:microsoft.com/office/officeart/2005/8/layout/vList2"/>
    <dgm:cxn modelId="{1FA5F47B-4F75-4119-AED5-611CDD525BE8}" type="presParOf" srcId="{02122562-0D2E-4E23-B4F7-1A4AEFC5470C}" destId="{FB8AF3D5-F443-4385-A92E-1670AB26D3AB}" srcOrd="0" destOrd="0" presId="urn:microsoft.com/office/officeart/2005/8/layout/vList2"/>
    <dgm:cxn modelId="{C759AC52-1CBA-45AB-9E95-CA3E861A747C}" type="presParOf" srcId="{02122562-0D2E-4E23-B4F7-1A4AEFC5470C}" destId="{5B3DABC1-5EF7-40F2-8744-37CAF9AD5266}" srcOrd="1" destOrd="0" presId="urn:microsoft.com/office/officeart/2005/8/layout/vList2"/>
    <dgm:cxn modelId="{00A2CC3C-FAC2-4350-97B9-227C2401AD2D}" type="presParOf" srcId="{02122562-0D2E-4E23-B4F7-1A4AEFC5470C}" destId="{599864AB-009D-48CA-8D0D-7B7979619E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AD1114-96A1-4EBB-8218-0FCA31F69B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6C819A0-EDED-468D-BC18-517D8D2FC2DD}">
      <dgm:prSet/>
      <dgm:spPr/>
      <dgm:t>
        <a:bodyPr/>
        <a:lstStyle/>
        <a:p>
          <a:pPr algn="ctr" rtl="0"/>
          <a:r>
            <a:rPr lang="en-US" dirty="0"/>
            <a:t>PVT’s</a:t>
          </a:r>
        </a:p>
      </dgm:t>
    </dgm:pt>
    <dgm:pt modelId="{435D062A-808B-4BDD-8506-64DC45E62AF7}" type="parTrans" cxnId="{33E9171F-6388-4A8D-ABC9-EC7347CD02E8}">
      <dgm:prSet/>
      <dgm:spPr/>
      <dgm:t>
        <a:bodyPr/>
        <a:lstStyle/>
        <a:p>
          <a:endParaRPr lang="en-IN"/>
        </a:p>
      </dgm:t>
    </dgm:pt>
    <dgm:pt modelId="{4B33BE01-E16F-48DC-8358-FF7ED2F68FAF}" type="sibTrans" cxnId="{33E9171F-6388-4A8D-ABC9-EC7347CD02E8}">
      <dgm:prSet/>
      <dgm:spPr/>
      <dgm:t>
        <a:bodyPr/>
        <a:lstStyle/>
        <a:p>
          <a:endParaRPr lang="en-IN"/>
        </a:p>
      </dgm:t>
    </dgm:pt>
    <dgm:pt modelId="{D55A60A3-208B-4AD3-8FD9-96C537AE1785}" type="pres">
      <dgm:prSet presAssocID="{48AD1114-96A1-4EBB-8218-0FCA31F69B74}" presName="linear" presStyleCnt="0">
        <dgm:presLayoutVars>
          <dgm:animLvl val="lvl"/>
          <dgm:resizeHandles val="exact"/>
        </dgm:presLayoutVars>
      </dgm:prSet>
      <dgm:spPr/>
    </dgm:pt>
    <dgm:pt modelId="{55490664-55D1-486C-85BB-9AF929DF5941}" type="pres">
      <dgm:prSet presAssocID="{76C819A0-EDED-468D-BC18-517D8D2FC2DD}" presName="parentText" presStyleLbl="node1" presStyleIdx="0" presStyleCnt="1" custLinFactNeighborX="-3040" custLinFactNeighborY="653">
        <dgm:presLayoutVars>
          <dgm:chMax val="0"/>
          <dgm:bulletEnabled val="1"/>
        </dgm:presLayoutVars>
      </dgm:prSet>
      <dgm:spPr/>
    </dgm:pt>
  </dgm:ptLst>
  <dgm:cxnLst>
    <dgm:cxn modelId="{33E9171F-6388-4A8D-ABC9-EC7347CD02E8}" srcId="{48AD1114-96A1-4EBB-8218-0FCA31F69B74}" destId="{76C819A0-EDED-468D-BC18-517D8D2FC2DD}" srcOrd="0" destOrd="0" parTransId="{435D062A-808B-4BDD-8506-64DC45E62AF7}" sibTransId="{4B33BE01-E16F-48DC-8358-FF7ED2F68FAF}"/>
    <dgm:cxn modelId="{27929378-97EB-4538-9642-24450EA20815}" type="presOf" srcId="{76C819A0-EDED-468D-BC18-517D8D2FC2DD}" destId="{55490664-55D1-486C-85BB-9AF929DF5941}" srcOrd="0" destOrd="0" presId="urn:microsoft.com/office/officeart/2005/8/layout/vList2"/>
    <dgm:cxn modelId="{25B9A3B5-FE48-4879-828D-0A3352E7C0EA}" type="presOf" srcId="{48AD1114-96A1-4EBB-8218-0FCA31F69B74}" destId="{D55A60A3-208B-4AD3-8FD9-96C537AE1785}" srcOrd="0" destOrd="0" presId="urn:microsoft.com/office/officeart/2005/8/layout/vList2"/>
    <dgm:cxn modelId="{EF195CA2-3033-4638-AD06-B9B9C46E68EF}" type="presParOf" srcId="{D55A60A3-208B-4AD3-8FD9-96C537AE1785}" destId="{55490664-55D1-486C-85BB-9AF929DF59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56CEA0-E9B9-4BB4-9513-F38784685B69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901CFE2F-65C5-44A3-96E4-D2E11D687711}">
      <dgm:prSet/>
      <dgm:spPr/>
      <dgm:t>
        <a:bodyPr/>
        <a:lstStyle/>
        <a:p>
          <a:pPr rtl="0"/>
          <a:r>
            <a:rPr lang="en-US" dirty="0"/>
            <a:t>Companies like</a:t>
          </a:r>
          <a:endParaRPr lang="en-IN" dirty="0"/>
        </a:p>
      </dgm:t>
    </dgm:pt>
    <dgm:pt modelId="{2BCE91AE-A1C0-430A-8B62-755E8AD358E8}" type="parTrans" cxnId="{391CB9BC-31A1-4306-8637-8A10030ECC40}">
      <dgm:prSet/>
      <dgm:spPr/>
      <dgm:t>
        <a:bodyPr/>
        <a:lstStyle/>
        <a:p>
          <a:endParaRPr lang="en-IN"/>
        </a:p>
      </dgm:t>
    </dgm:pt>
    <dgm:pt modelId="{69240687-ECE6-4300-AE6E-732FE80B4F8B}" type="sibTrans" cxnId="{391CB9BC-31A1-4306-8637-8A10030ECC40}">
      <dgm:prSet/>
      <dgm:spPr/>
      <dgm:t>
        <a:bodyPr/>
        <a:lstStyle/>
        <a:p>
          <a:endParaRPr lang="en-IN"/>
        </a:p>
      </dgm:t>
    </dgm:pt>
    <dgm:pt modelId="{2AB438DE-51E9-415F-A09B-124DCA1D6586}">
      <dgm:prSet/>
      <dgm:spPr/>
      <dgm:t>
        <a:bodyPr/>
        <a:lstStyle/>
        <a:p>
          <a:pPr rtl="0"/>
          <a:r>
            <a:rPr lang="en-IN" dirty="0">
              <a:solidFill>
                <a:srgbClr val="000000"/>
              </a:solidFill>
            </a:rPr>
            <a:t>L &amp; T, GE, TATA MOTORS, AIRBUS, etc…</a:t>
          </a:r>
        </a:p>
      </dgm:t>
    </dgm:pt>
    <dgm:pt modelId="{2BA73A39-547F-409F-9BBC-6364B5F43473}" type="parTrans" cxnId="{F34BAF6A-3E24-4504-8983-575252CD8121}">
      <dgm:prSet/>
      <dgm:spPr/>
      <dgm:t>
        <a:bodyPr/>
        <a:lstStyle/>
        <a:p>
          <a:endParaRPr lang="en-IN"/>
        </a:p>
      </dgm:t>
    </dgm:pt>
    <dgm:pt modelId="{DE0FA147-DE66-4725-9E49-1AA1D881056E}" type="sibTrans" cxnId="{F34BAF6A-3E24-4504-8983-575252CD8121}">
      <dgm:prSet/>
      <dgm:spPr/>
      <dgm:t>
        <a:bodyPr/>
        <a:lstStyle/>
        <a:p>
          <a:endParaRPr lang="en-IN"/>
        </a:p>
      </dgm:t>
    </dgm:pt>
    <dgm:pt modelId="{02122562-0D2E-4E23-B4F7-1A4AEFC5470C}" type="pres">
      <dgm:prSet presAssocID="{BF56CEA0-E9B9-4BB4-9513-F38784685B69}" presName="linear" presStyleCnt="0">
        <dgm:presLayoutVars>
          <dgm:animLvl val="lvl"/>
          <dgm:resizeHandles val="exact"/>
        </dgm:presLayoutVars>
      </dgm:prSet>
      <dgm:spPr/>
    </dgm:pt>
    <dgm:pt modelId="{FB8AF3D5-F443-4385-A92E-1670AB26D3AB}" type="pres">
      <dgm:prSet presAssocID="{901CFE2F-65C5-44A3-96E4-D2E11D6877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3DABC1-5EF7-40F2-8744-37CAF9AD5266}" type="pres">
      <dgm:prSet presAssocID="{69240687-ECE6-4300-AE6E-732FE80B4F8B}" presName="spacer" presStyleCnt="0"/>
      <dgm:spPr/>
    </dgm:pt>
    <dgm:pt modelId="{599864AB-009D-48CA-8D0D-7B7979619E92}" type="pres">
      <dgm:prSet presAssocID="{2AB438DE-51E9-415F-A09B-124DCA1D658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34BAF6A-3E24-4504-8983-575252CD8121}" srcId="{BF56CEA0-E9B9-4BB4-9513-F38784685B69}" destId="{2AB438DE-51E9-415F-A09B-124DCA1D6586}" srcOrd="1" destOrd="0" parTransId="{2BA73A39-547F-409F-9BBC-6364B5F43473}" sibTransId="{DE0FA147-DE66-4725-9E49-1AA1D881056E}"/>
    <dgm:cxn modelId="{C2CE0C7F-3498-477C-878F-42AAC69038E2}" type="presOf" srcId="{2AB438DE-51E9-415F-A09B-124DCA1D6586}" destId="{599864AB-009D-48CA-8D0D-7B7979619E92}" srcOrd="0" destOrd="0" presId="urn:microsoft.com/office/officeart/2005/8/layout/vList2"/>
    <dgm:cxn modelId="{142698AE-D1F7-485F-896D-26E5060E64F3}" type="presOf" srcId="{BF56CEA0-E9B9-4BB4-9513-F38784685B69}" destId="{02122562-0D2E-4E23-B4F7-1A4AEFC5470C}" srcOrd="0" destOrd="0" presId="urn:microsoft.com/office/officeart/2005/8/layout/vList2"/>
    <dgm:cxn modelId="{391CB9BC-31A1-4306-8637-8A10030ECC40}" srcId="{BF56CEA0-E9B9-4BB4-9513-F38784685B69}" destId="{901CFE2F-65C5-44A3-96E4-D2E11D687711}" srcOrd="0" destOrd="0" parTransId="{2BCE91AE-A1C0-430A-8B62-755E8AD358E8}" sibTransId="{69240687-ECE6-4300-AE6E-732FE80B4F8B}"/>
    <dgm:cxn modelId="{0B0D53E4-1C63-47F0-871F-A991C382DE8E}" type="presOf" srcId="{901CFE2F-65C5-44A3-96E4-D2E11D687711}" destId="{FB8AF3D5-F443-4385-A92E-1670AB26D3AB}" srcOrd="0" destOrd="0" presId="urn:microsoft.com/office/officeart/2005/8/layout/vList2"/>
    <dgm:cxn modelId="{CBA2AD72-3B54-4C34-8C95-A5EA0CA85374}" type="presParOf" srcId="{02122562-0D2E-4E23-B4F7-1A4AEFC5470C}" destId="{FB8AF3D5-F443-4385-A92E-1670AB26D3AB}" srcOrd="0" destOrd="0" presId="urn:microsoft.com/office/officeart/2005/8/layout/vList2"/>
    <dgm:cxn modelId="{6B743115-AFD3-463B-BA15-0F5622CE8A18}" type="presParOf" srcId="{02122562-0D2E-4E23-B4F7-1A4AEFC5470C}" destId="{5B3DABC1-5EF7-40F2-8744-37CAF9AD5266}" srcOrd="1" destOrd="0" presId="urn:microsoft.com/office/officeart/2005/8/layout/vList2"/>
    <dgm:cxn modelId="{AB275DC7-B5EC-4956-A5AD-D36B57941737}" type="presParOf" srcId="{02122562-0D2E-4E23-B4F7-1A4AEFC5470C}" destId="{599864AB-009D-48CA-8D0D-7B7979619E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5939F7-2206-4355-8E7C-9E5CD8BC3B1E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447A61EE-6FAA-4C92-B6AA-2D759FEC35BC}">
      <dgm:prSet/>
      <dgm:spPr/>
      <dgm:t>
        <a:bodyPr/>
        <a:lstStyle/>
        <a:p>
          <a:pPr rtl="0"/>
          <a:r>
            <a:rPr lang="en-US" dirty="0"/>
            <a:t>Recruitment Procedure</a:t>
          </a:r>
          <a:endParaRPr lang="en-IN" dirty="0"/>
        </a:p>
      </dgm:t>
    </dgm:pt>
    <dgm:pt modelId="{0DA2CE6B-CF4A-4AA5-BB96-6E9135709DB2}" type="parTrans" cxnId="{C27C1492-F484-4199-AAB7-8884B4BD5E2C}">
      <dgm:prSet/>
      <dgm:spPr/>
      <dgm:t>
        <a:bodyPr/>
        <a:lstStyle/>
        <a:p>
          <a:endParaRPr lang="en-IN"/>
        </a:p>
      </dgm:t>
    </dgm:pt>
    <dgm:pt modelId="{A67AB511-6610-47E2-9078-C1F2A7F54907}" type="sibTrans" cxnId="{C27C1492-F484-4199-AAB7-8884B4BD5E2C}">
      <dgm:prSet/>
      <dgm:spPr/>
      <dgm:t>
        <a:bodyPr/>
        <a:lstStyle/>
        <a:p>
          <a:endParaRPr lang="en-IN"/>
        </a:p>
      </dgm:t>
    </dgm:pt>
    <dgm:pt modelId="{858C7D38-957B-4F67-9FB3-5C8BD4CCEEF3}">
      <dgm:prSet/>
      <dgm:spPr/>
      <dgm:t>
        <a:bodyPr/>
        <a:lstStyle/>
        <a:p>
          <a:pPr rtl="0"/>
          <a:r>
            <a:rPr lang="en-IN" dirty="0"/>
            <a:t>Campus Recruitment</a:t>
          </a:r>
        </a:p>
      </dgm:t>
    </dgm:pt>
    <dgm:pt modelId="{C68FEE42-8EEF-4D7E-AB93-BE66809AA67E}" type="parTrans" cxnId="{76B4D03E-C6A0-42EC-B519-15D537BDDC3F}">
      <dgm:prSet/>
      <dgm:spPr/>
      <dgm:t>
        <a:bodyPr/>
        <a:lstStyle/>
        <a:p>
          <a:endParaRPr lang="en-IN"/>
        </a:p>
      </dgm:t>
    </dgm:pt>
    <dgm:pt modelId="{9BD193BE-F69E-4851-9F24-ACC5AF90683B}" type="sibTrans" cxnId="{76B4D03E-C6A0-42EC-B519-15D537BDDC3F}">
      <dgm:prSet/>
      <dgm:spPr/>
      <dgm:t>
        <a:bodyPr/>
        <a:lstStyle/>
        <a:p>
          <a:endParaRPr lang="en-IN"/>
        </a:p>
      </dgm:t>
    </dgm:pt>
    <dgm:pt modelId="{CA915A18-CE4D-4C5A-AB04-91B6630B7195}">
      <dgm:prSet/>
      <dgm:spPr/>
      <dgm:t>
        <a:bodyPr/>
        <a:lstStyle/>
        <a:p>
          <a:pPr rtl="0"/>
          <a:r>
            <a:rPr lang="en-US" dirty="0"/>
            <a:t>By Source</a:t>
          </a:r>
          <a:endParaRPr lang="en-IN" dirty="0"/>
        </a:p>
      </dgm:t>
    </dgm:pt>
    <dgm:pt modelId="{B00C3EE7-F079-4281-B23E-BF0D6B5F6A54}" type="parTrans" cxnId="{A6231F7E-C977-41D6-989C-2B717550D72E}">
      <dgm:prSet/>
      <dgm:spPr/>
      <dgm:t>
        <a:bodyPr/>
        <a:lstStyle/>
        <a:p>
          <a:endParaRPr lang="en-IN"/>
        </a:p>
      </dgm:t>
    </dgm:pt>
    <dgm:pt modelId="{017E60F4-D4B6-4A4D-B490-E02DB30B32A8}" type="sibTrans" cxnId="{A6231F7E-C977-41D6-989C-2B717550D72E}">
      <dgm:prSet/>
      <dgm:spPr/>
      <dgm:t>
        <a:bodyPr/>
        <a:lstStyle/>
        <a:p>
          <a:endParaRPr lang="en-IN"/>
        </a:p>
      </dgm:t>
    </dgm:pt>
    <dgm:pt modelId="{F95E0B40-2096-4F0D-B308-E06CCCAB1FBB}">
      <dgm:prSet/>
      <dgm:spPr/>
      <dgm:t>
        <a:bodyPr/>
        <a:lstStyle/>
        <a:p>
          <a:pPr rtl="0"/>
          <a:r>
            <a:rPr lang="en-US" dirty="0"/>
            <a:t>Consultancy</a:t>
          </a:r>
          <a:endParaRPr lang="en-IN" dirty="0"/>
        </a:p>
      </dgm:t>
    </dgm:pt>
    <dgm:pt modelId="{9DBD0F18-D910-4D7C-9DF5-62DE1669BB0F}" type="parTrans" cxnId="{426A7E27-BBC6-4AE6-A07E-7399997C6CAB}">
      <dgm:prSet/>
      <dgm:spPr/>
      <dgm:t>
        <a:bodyPr/>
        <a:lstStyle/>
        <a:p>
          <a:endParaRPr lang="en-IN"/>
        </a:p>
      </dgm:t>
    </dgm:pt>
    <dgm:pt modelId="{965709B3-DDF4-4E4D-937D-745F94B1302B}" type="sibTrans" cxnId="{426A7E27-BBC6-4AE6-A07E-7399997C6CAB}">
      <dgm:prSet/>
      <dgm:spPr/>
      <dgm:t>
        <a:bodyPr/>
        <a:lstStyle/>
        <a:p>
          <a:endParaRPr lang="en-IN"/>
        </a:p>
      </dgm:t>
    </dgm:pt>
    <dgm:pt modelId="{147880D6-B86E-487A-B4E8-2BCB08F8E71E}" type="pres">
      <dgm:prSet presAssocID="{AB5939F7-2206-4355-8E7C-9E5CD8BC3B1E}" presName="linear" presStyleCnt="0">
        <dgm:presLayoutVars>
          <dgm:animLvl val="lvl"/>
          <dgm:resizeHandles val="exact"/>
        </dgm:presLayoutVars>
      </dgm:prSet>
      <dgm:spPr/>
    </dgm:pt>
    <dgm:pt modelId="{6D3C48A4-7658-4AD4-A6AE-BD87A5E20A31}" type="pres">
      <dgm:prSet presAssocID="{447A61EE-6FAA-4C92-B6AA-2D759FEC35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DBE756-BE07-4638-9372-81BCECA9D123}" type="pres">
      <dgm:prSet presAssocID="{447A61EE-6FAA-4C92-B6AA-2D759FEC35B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6A7E27-BBC6-4AE6-A07E-7399997C6CAB}" srcId="{447A61EE-6FAA-4C92-B6AA-2D759FEC35BC}" destId="{F95E0B40-2096-4F0D-B308-E06CCCAB1FBB}" srcOrd="2" destOrd="0" parTransId="{9DBD0F18-D910-4D7C-9DF5-62DE1669BB0F}" sibTransId="{965709B3-DDF4-4E4D-937D-745F94B1302B}"/>
    <dgm:cxn modelId="{4B888D2B-9DF2-4A04-A3E8-348DEB12101B}" type="presOf" srcId="{AB5939F7-2206-4355-8E7C-9E5CD8BC3B1E}" destId="{147880D6-B86E-487A-B4E8-2BCB08F8E71E}" srcOrd="0" destOrd="0" presId="urn:microsoft.com/office/officeart/2005/8/layout/vList2"/>
    <dgm:cxn modelId="{76B4D03E-C6A0-42EC-B519-15D537BDDC3F}" srcId="{447A61EE-6FAA-4C92-B6AA-2D759FEC35BC}" destId="{858C7D38-957B-4F67-9FB3-5C8BD4CCEEF3}" srcOrd="0" destOrd="0" parTransId="{C68FEE42-8EEF-4D7E-AB93-BE66809AA67E}" sibTransId="{9BD193BE-F69E-4851-9F24-ACC5AF90683B}"/>
    <dgm:cxn modelId="{3D1E8041-F823-4BB2-A411-40244D9C1383}" type="presOf" srcId="{858C7D38-957B-4F67-9FB3-5C8BD4CCEEF3}" destId="{7FDBE756-BE07-4638-9372-81BCECA9D123}" srcOrd="0" destOrd="0" presId="urn:microsoft.com/office/officeart/2005/8/layout/vList2"/>
    <dgm:cxn modelId="{DA215379-72E2-4262-8322-DEFB388D379D}" type="presOf" srcId="{F95E0B40-2096-4F0D-B308-E06CCCAB1FBB}" destId="{7FDBE756-BE07-4638-9372-81BCECA9D123}" srcOrd="0" destOrd="2" presId="urn:microsoft.com/office/officeart/2005/8/layout/vList2"/>
    <dgm:cxn modelId="{A6231F7E-C977-41D6-989C-2B717550D72E}" srcId="{447A61EE-6FAA-4C92-B6AA-2D759FEC35BC}" destId="{CA915A18-CE4D-4C5A-AB04-91B6630B7195}" srcOrd="1" destOrd="0" parTransId="{B00C3EE7-F079-4281-B23E-BF0D6B5F6A54}" sibTransId="{017E60F4-D4B6-4A4D-B490-E02DB30B32A8}"/>
    <dgm:cxn modelId="{C27C1492-F484-4199-AAB7-8884B4BD5E2C}" srcId="{AB5939F7-2206-4355-8E7C-9E5CD8BC3B1E}" destId="{447A61EE-6FAA-4C92-B6AA-2D759FEC35BC}" srcOrd="0" destOrd="0" parTransId="{0DA2CE6B-CF4A-4AA5-BB96-6E9135709DB2}" sibTransId="{A67AB511-6610-47E2-9078-C1F2A7F54907}"/>
    <dgm:cxn modelId="{6990CD9C-8A64-449E-ADCF-19D0266F5119}" type="presOf" srcId="{447A61EE-6FAA-4C92-B6AA-2D759FEC35BC}" destId="{6D3C48A4-7658-4AD4-A6AE-BD87A5E20A31}" srcOrd="0" destOrd="0" presId="urn:microsoft.com/office/officeart/2005/8/layout/vList2"/>
    <dgm:cxn modelId="{5D53C8F7-F321-4B63-80D2-6D600A83C9A2}" type="presOf" srcId="{CA915A18-CE4D-4C5A-AB04-91B6630B7195}" destId="{7FDBE756-BE07-4638-9372-81BCECA9D123}" srcOrd="0" destOrd="1" presId="urn:microsoft.com/office/officeart/2005/8/layout/vList2"/>
    <dgm:cxn modelId="{C03685FE-2373-4DF8-B529-EE9F639C7038}" type="presParOf" srcId="{147880D6-B86E-487A-B4E8-2BCB08F8E71E}" destId="{6D3C48A4-7658-4AD4-A6AE-BD87A5E20A31}" srcOrd="0" destOrd="0" presId="urn:microsoft.com/office/officeart/2005/8/layout/vList2"/>
    <dgm:cxn modelId="{C205C5E3-90A3-425B-B268-15130D2B4A15}" type="presParOf" srcId="{147880D6-B86E-487A-B4E8-2BCB08F8E71E}" destId="{7FDBE756-BE07-4638-9372-81BCECA9D12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99D838-2097-40EC-8EF4-02E41588A8C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8B0A5F8-941D-4998-91D4-8F9C343F9A0D}">
      <dgm:prSet custT="1"/>
      <dgm:spPr/>
      <dgm:t>
        <a:bodyPr/>
        <a:lstStyle/>
        <a:p>
          <a:pPr rtl="0"/>
          <a:r>
            <a:rPr lang="en-US" sz="1900" dirty="0"/>
            <a:t>Pattern of the exam</a:t>
          </a:r>
          <a:endParaRPr lang="en-IN" sz="1900" dirty="0"/>
        </a:p>
      </dgm:t>
    </dgm:pt>
    <dgm:pt modelId="{E7E28522-66FF-430E-82CF-CF2CC97EB2EE}" type="parTrans" cxnId="{6C111F6B-039A-4AB2-AF1E-B0999C3DA787}">
      <dgm:prSet/>
      <dgm:spPr/>
      <dgm:t>
        <a:bodyPr/>
        <a:lstStyle/>
        <a:p>
          <a:endParaRPr lang="en-IN"/>
        </a:p>
      </dgm:t>
    </dgm:pt>
    <dgm:pt modelId="{B06F4327-E81A-4B38-BFA7-764BCF7F63C0}" type="sibTrans" cxnId="{6C111F6B-039A-4AB2-AF1E-B0999C3DA787}">
      <dgm:prSet/>
      <dgm:spPr/>
      <dgm:t>
        <a:bodyPr/>
        <a:lstStyle/>
        <a:p>
          <a:endParaRPr lang="en-IN"/>
        </a:p>
      </dgm:t>
    </dgm:pt>
    <dgm:pt modelId="{3253BA91-6E15-4245-9D83-617EDFBF8965}">
      <dgm:prSet custT="1"/>
      <dgm:spPr/>
      <dgm:t>
        <a:bodyPr/>
        <a:lstStyle/>
        <a:p>
          <a:pPr rtl="0"/>
          <a:r>
            <a:rPr lang="en-US" sz="1900" dirty="0"/>
            <a:t>Both are multi tier exams</a:t>
          </a:r>
          <a:endParaRPr lang="en-IN" sz="1900" dirty="0"/>
        </a:p>
      </dgm:t>
    </dgm:pt>
    <dgm:pt modelId="{5DE52EA1-8B02-4686-A2D9-D14CF102C2A6}" type="parTrans" cxnId="{C4E6E099-FB34-4EDA-A8DF-0B7A89553DA8}">
      <dgm:prSet/>
      <dgm:spPr/>
      <dgm:t>
        <a:bodyPr/>
        <a:lstStyle/>
        <a:p>
          <a:endParaRPr lang="en-IN"/>
        </a:p>
      </dgm:t>
    </dgm:pt>
    <dgm:pt modelId="{F77891E4-74E9-4CCE-9B25-36D6040C41C6}" type="sibTrans" cxnId="{C4E6E099-FB34-4EDA-A8DF-0B7A89553DA8}">
      <dgm:prSet/>
      <dgm:spPr/>
      <dgm:t>
        <a:bodyPr/>
        <a:lstStyle/>
        <a:p>
          <a:endParaRPr lang="en-IN"/>
        </a:p>
      </dgm:t>
    </dgm:pt>
    <dgm:pt modelId="{BAEE51CA-E4CC-4BD7-BF1A-69A06A0736DC}">
      <dgm:prSet custT="1"/>
      <dgm:spPr/>
      <dgm:t>
        <a:bodyPr/>
        <a:lstStyle/>
        <a:p>
          <a:pPr rtl="0"/>
          <a:r>
            <a:rPr lang="en-US" sz="1900" dirty="0"/>
            <a:t>Recent changes</a:t>
          </a:r>
          <a:endParaRPr lang="en-IN" sz="1900" dirty="0"/>
        </a:p>
      </dgm:t>
    </dgm:pt>
    <dgm:pt modelId="{569B55E1-2187-4AE2-9997-78216B3BE033}" type="parTrans" cxnId="{A0C0E884-7263-485B-9712-6A248D6B1E3A}">
      <dgm:prSet/>
      <dgm:spPr/>
      <dgm:t>
        <a:bodyPr/>
        <a:lstStyle/>
        <a:p>
          <a:endParaRPr lang="en-IN"/>
        </a:p>
      </dgm:t>
    </dgm:pt>
    <dgm:pt modelId="{0F34C593-7956-423C-9F58-A3B05FF76BEC}" type="sibTrans" cxnId="{A0C0E884-7263-485B-9712-6A248D6B1E3A}">
      <dgm:prSet/>
      <dgm:spPr/>
      <dgm:t>
        <a:bodyPr/>
        <a:lstStyle/>
        <a:p>
          <a:endParaRPr lang="en-IN"/>
        </a:p>
      </dgm:t>
    </dgm:pt>
    <dgm:pt modelId="{CB05D89D-7224-4F46-808F-BAAD2B9868DD}">
      <dgm:prSet custT="1"/>
      <dgm:spPr/>
      <dgm:t>
        <a:bodyPr/>
        <a:lstStyle/>
        <a:p>
          <a:pPr rtl="0"/>
          <a:r>
            <a:rPr lang="en-US" sz="1900" dirty="0"/>
            <a:t>Eligibility </a:t>
          </a:r>
          <a:endParaRPr lang="en-IN" sz="1900" dirty="0"/>
        </a:p>
      </dgm:t>
    </dgm:pt>
    <dgm:pt modelId="{6A1EA6BB-C974-46CD-AE9C-4D463D25D34D}" type="parTrans" cxnId="{57E2198B-E5D5-4E26-912B-759B56DA3C2B}">
      <dgm:prSet/>
      <dgm:spPr/>
      <dgm:t>
        <a:bodyPr/>
        <a:lstStyle/>
        <a:p>
          <a:endParaRPr lang="en-IN"/>
        </a:p>
      </dgm:t>
    </dgm:pt>
    <dgm:pt modelId="{2311B5FE-3F14-4E6A-A102-0C6DF87D5A87}" type="sibTrans" cxnId="{57E2198B-E5D5-4E26-912B-759B56DA3C2B}">
      <dgm:prSet/>
      <dgm:spPr/>
      <dgm:t>
        <a:bodyPr/>
        <a:lstStyle/>
        <a:p>
          <a:endParaRPr lang="en-IN"/>
        </a:p>
      </dgm:t>
    </dgm:pt>
    <dgm:pt modelId="{0A14DA12-23D8-46AD-85EF-B085F1D9C352}">
      <dgm:prSet custT="1"/>
      <dgm:spPr/>
      <dgm:t>
        <a:bodyPr/>
        <a:lstStyle/>
        <a:p>
          <a:pPr rtl="0"/>
          <a:r>
            <a:rPr lang="en-US" sz="1900" dirty="0"/>
            <a:t>How to prepare</a:t>
          </a:r>
        </a:p>
      </dgm:t>
    </dgm:pt>
    <dgm:pt modelId="{0BBA997A-5D95-478E-B4CC-C1CB40E507BA}" type="parTrans" cxnId="{B1CED306-A76F-4BB2-874B-140D17679D51}">
      <dgm:prSet/>
      <dgm:spPr/>
      <dgm:t>
        <a:bodyPr/>
        <a:lstStyle/>
        <a:p>
          <a:endParaRPr lang="en-IN"/>
        </a:p>
      </dgm:t>
    </dgm:pt>
    <dgm:pt modelId="{987D5F5D-36C6-4344-9B12-15F91D690842}" type="sibTrans" cxnId="{B1CED306-A76F-4BB2-874B-140D17679D51}">
      <dgm:prSet/>
      <dgm:spPr/>
      <dgm:t>
        <a:bodyPr/>
        <a:lstStyle/>
        <a:p>
          <a:endParaRPr lang="en-IN"/>
        </a:p>
      </dgm:t>
    </dgm:pt>
    <dgm:pt modelId="{092DDB0D-920C-40D9-9B98-149A3C723E6D}" type="pres">
      <dgm:prSet presAssocID="{B599D838-2097-40EC-8EF4-02E41588A8CF}" presName="linear" presStyleCnt="0">
        <dgm:presLayoutVars>
          <dgm:animLvl val="lvl"/>
          <dgm:resizeHandles val="exact"/>
        </dgm:presLayoutVars>
      </dgm:prSet>
      <dgm:spPr/>
    </dgm:pt>
    <dgm:pt modelId="{A2288CD9-DFD8-46BA-A56A-850E55C44D27}" type="pres">
      <dgm:prSet presAssocID="{68B0A5F8-941D-4998-91D4-8F9C343F9A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8DCFD2-53D5-4717-BBAC-4E29489FF616}" type="pres">
      <dgm:prSet presAssocID="{B06F4327-E81A-4B38-BFA7-764BCF7F63C0}" presName="spacer" presStyleCnt="0"/>
      <dgm:spPr/>
    </dgm:pt>
    <dgm:pt modelId="{209904B6-0058-4DE7-9266-4DC2C6C68D88}" type="pres">
      <dgm:prSet presAssocID="{3253BA91-6E15-4245-9D83-617EDFBF89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203DA9-2F5D-4472-8B66-91434B457124}" type="pres">
      <dgm:prSet presAssocID="{F77891E4-74E9-4CCE-9B25-36D6040C41C6}" presName="spacer" presStyleCnt="0"/>
      <dgm:spPr/>
    </dgm:pt>
    <dgm:pt modelId="{0EEDC405-706C-4330-A212-CD29E7831B5B}" type="pres">
      <dgm:prSet presAssocID="{BAEE51CA-E4CC-4BD7-BF1A-69A06A0736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27B1F64-432D-424F-9AB2-E7F836A4F335}" type="pres">
      <dgm:prSet presAssocID="{0F34C593-7956-423C-9F58-A3B05FF76BEC}" presName="spacer" presStyleCnt="0"/>
      <dgm:spPr/>
    </dgm:pt>
    <dgm:pt modelId="{180939DF-D46B-4D4C-B4EA-819454A18792}" type="pres">
      <dgm:prSet presAssocID="{CB05D89D-7224-4F46-808F-BAAD2B9868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EB1AED-50A0-4D5E-B4B5-6D4C9D75EB2C}" type="pres">
      <dgm:prSet presAssocID="{2311B5FE-3F14-4E6A-A102-0C6DF87D5A87}" presName="spacer" presStyleCnt="0"/>
      <dgm:spPr/>
    </dgm:pt>
    <dgm:pt modelId="{E9B648F0-93B4-4ADC-B092-D2933EA5FDF6}" type="pres">
      <dgm:prSet presAssocID="{0A14DA12-23D8-46AD-85EF-B085F1D9C3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CED306-A76F-4BB2-874B-140D17679D51}" srcId="{B599D838-2097-40EC-8EF4-02E41588A8CF}" destId="{0A14DA12-23D8-46AD-85EF-B085F1D9C352}" srcOrd="4" destOrd="0" parTransId="{0BBA997A-5D95-478E-B4CC-C1CB40E507BA}" sibTransId="{987D5F5D-36C6-4344-9B12-15F91D690842}"/>
    <dgm:cxn modelId="{DC762566-A656-48E2-A858-87BE5AA05EE3}" type="presOf" srcId="{CB05D89D-7224-4F46-808F-BAAD2B9868DD}" destId="{180939DF-D46B-4D4C-B4EA-819454A18792}" srcOrd="0" destOrd="0" presId="urn:microsoft.com/office/officeart/2005/8/layout/vList2"/>
    <dgm:cxn modelId="{6C111F6B-039A-4AB2-AF1E-B0999C3DA787}" srcId="{B599D838-2097-40EC-8EF4-02E41588A8CF}" destId="{68B0A5F8-941D-4998-91D4-8F9C343F9A0D}" srcOrd="0" destOrd="0" parTransId="{E7E28522-66FF-430E-82CF-CF2CC97EB2EE}" sibTransId="{B06F4327-E81A-4B38-BFA7-764BCF7F63C0}"/>
    <dgm:cxn modelId="{2DA06771-E14A-40D8-96AA-A43CC5FFE487}" type="presOf" srcId="{3253BA91-6E15-4245-9D83-617EDFBF8965}" destId="{209904B6-0058-4DE7-9266-4DC2C6C68D88}" srcOrd="0" destOrd="0" presId="urn:microsoft.com/office/officeart/2005/8/layout/vList2"/>
    <dgm:cxn modelId="{E8A0C671-E3EE-420C-9090-5CE60768FDF6}" type="presOf" srcId="{BAEE51CA-E4CC-4BD7-BF1A-69A06A0736DC}" destId="{0EEDC405-706C-4330-A212-CD29E7831B5B}" srcOrd="0" destOrd="0" presId="urn:microsoft.com/office/officeart/2005/8/layout/vList2"/>
    <dgm:cxn modelId="{15F6B476-A566-49EA-B956-4BA360BCF9AC}" type="presOf" srcId="{68B0A5F8-941D-4998-91D4-8F9C343F9A0D}" destId="{A2288CD9-DFD8-46BA-A56A-850E55C44D27}" srcOrd="0" destOrd="0" presId="urn:microsoft.com/office/officeart/2005/8/layout/vList2"/>
    <dgm:cxn modelId="{A0C0E884-7263-485B-9712-6A248D6B1E3A}" srcId="{B599D838-2097-40EC-8EF4-02E41588A8CF}" destId="{BAEE51CA-E4CC-4BD7-BF1A-69A06A0736DC}" srcOrd="2" destOrd="0" parTransId="{569B55E1-2187-4AE2-9997-78216B3BE033}" sibTransId="{0F34C593-7956-423C-9F58-A3B05FF76BEC}"/>
    <dgm:cxn modelId="{57E2198B-E5D5-4E26-912B-759B56DA3C2B}" srcId="{B599D838-2097-40EC-8EF4-02E41588A8CF}" destId="{CB05D89D-7224-4F46-808F-BAAD2B9868DD}" srcOrd="3" destOrd="0" parTransId="{6A1EA6BB-C974-46CD-AE9C-4D463D25D34D}" sibTransId="{2311B5FE-3F14-4E6A-A102-0C6DF87D5A87}"/>
    <dgm:cxn modelId="{C4E6E099-FB34-4EDA-A8DF-0B7A89553DA8}" srcId="{B599D838-2097-40EC-8EF4-02E41588A8CF}" destId="{3253BA91-6E15-4245-9D83-617EDFBF8965}" srcOrd="1" destOrd="0" parTransId="{5DE52EA1-8B02-4686-A2D9-D14CF102C2A6}" sibTransId="{F77891E4-74E9-4CCE-9B25-36D6040C41C6}"/>
    <dgm:cxn modelId="{FA187EA3-778D-40EB-A0AF-2E5676BA92D7}" type="presOf" srcId="{0A14DA12-23D8-46AD-85EF-B085F1D9C352}" destId="{E9B648F0-93B4-4ADC-B092-D2933EA5FDF6}" srcOrd="0" destOrd="0" presId="urn:microsoft.com/office/officeart/2005/8/layout/vList2"/>
    <dgm:cxn modelId="{607202E9-0AC9-45F5-BD77-0407266735DE}" type="presOf" srcId="{B599D838-2097-40EC-8EF4-02E41588A8CF}" destId="{092DDB0D-920C-40D9-9B98-149A3C723E6D}" srcOrd="0" destOrd="0" presId="urn:microsoft.com/office/officeart/2005/8/layout/vList2"/>
    <dgm:cxn modelId="{19F9B161-7B00-4D89-B925-086A5E21D322}" type="presParOf" srcId="{092DDB0D-920C-40D9-9B98-149A3C723E6D}" destId="{A2288CD9-DFD8-46BA-A56A-850E55C44D27}" srcOrd="0" destOrd="0" presId="urn:microsoft.com/office/officeart/2005/8/layout/vList2"/>
    <dgm:cxn modelId="{14D103A7-2B0A-4BD3-80C5-E0B0BC4FEE16}" type="presParOf" srcId="{092DDB0D-920C-40D9-9B98-149A3C723E6D}" destId="{5E8DCFD2-53D5-4717-BBAC-4E29489FF616}" srcOrd="1" destOrd="0" presId="urn:microsoft.com/office/officeart/2005/8/layout/vList2"/>
    <dgm:cxn modelId="{763CF713-BDB5-4F97-B0B1-F75CC749878C}" type="presParOf" srcId="{092DDB0D-920C-40D9-9B98-149A3C723E6D}" destId="{209904B6-0058-4DE7-9266-4DC2C6C68D88}" srcOrd="2" destOrd="0" presId="urn:microsoft.com/office/officeart/2005/8/layout/vList2"/>
    <dgm:cxn modelId="{D632ECBB-9B5E-4E92-826F-96DF0CA76EB0}" type="presParOf" srcId="{092DDB0D-920C-40D9-9B98-149A3C723E6D}" destId="{09203DA9-2F5D-4472-8B66-91434B457124}" srcOrd="3" destOrd="0" presId="urn:microsoft.com/office/officeart/2005/8/layout/vList2"/>
    <dgm:cxn modelId="{5DE0F64F-6D83-49E2-A24C-32FF8B6E0463}" type="presParOf" srcId="{092DDB0D-920C-40D9-9B98-149A3C723E6D}" destId="{0EEDC405-706C-4330-A212-CD29E7831B5B}" srcOrd="4" destOrd="0" presId="urn:microsoft.com/office/officeart/2005/8/layout/vList2"/>
    <dgm:cxn modelId="{40055F70-36D3-47B1-AB9C-33C2AB3C5FEE}" type="presParOf" srcId="{092DDB0D-920C-40D9-9B98-149A3C723E6D}" destId="{E27B1F64-432D-424F-9AB2-E7F836A4F335}" srcOrd="5" destOrd="0" presId="urn:microsoft.com/office/officeart/2005/8/layout/vList2"/>
    <dgm:cxn modelId="{3D0EAADB-F3D8-4281-AC2B-F2B57F1BB725}" type="presParOf" srcId="{092DDB0D-920C-40D9-9B98-149A3C723E6D}" destId="{180939DF-D46B-4D4C-B4EA-819454A18792}" srcOrd="6" destOrd="0" presId="urn:microsoft.com/office/officeart/2005/8/layout/vList2"/>
    <dgm:cxn modelId="{06D54A11-56F1-462D-9936-03069A561F6B}" type="presParOf" srcId="{092DDB0D-920C-40D9-9B98-149A3C723E6D}" destId="{9AEB1AED-50A0-4D5E-B4B5-6D4C9D75EB2C}" srcOrd="7" destOrd="0" presId="urn:microsoft.com/office/officeart/2005/8/layout/vList2"/>
    <dgm:cxn modelId="{5DFC7B3D-813D-436C-9181-E79DA10CE26A}" type="presParOf" srcId="{092DDB0D-920C-40D9-9B98-149A3C723E6D}" destId="{E9B648F0-93B4-4ADC-B092-D2933EA5FD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7FD028-6F4B-43B4-8563-1D9313F0B0B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6693833E-78D1-4535-963A-1C61AC027629}">
      <dgm:prSet custT="1"/>
      <dgm:spPr/>
      <dgm:t>
        <a:bodyPr/>
        <a:lstStyle/>
        <a:p>
          <a:pPr rtl="0"/>
          <a:r>
            <a:rPr lang="en-US" sz="1900" dirty="0"/>
            <a:t>Pattern of the exam</a:t>
          </a:r>
          <a:endParaRPr lang="en-IN" sz="1900" dirty="0"/>
        </a:p>
      </dgm:t>
    </dgm:pt>
    <dgm:pt modelId="{52EFBBF6-4BF0-49CD-A7C9-5EDCAA08E8A8}" type="parTrans" cxnId="{C2AC7EBA-F603-49A3-BC07-3B764F85CA27}">
      <dgm:prSet/>
      <dgm:spPr/>
      <dgm:t>
        <a:bodyPr/>
        <a:lstStyle/>
        <a:p>
          <a:endParaRPr lang="en-IN"/>
        </a:p>
      </dgm:t>
    </dgm:pt>
    <dgm:pt modelId="{38F0357C-743F-4899-A1FD-F3AB602C7B8F}" type="sibTrans" cxnId="{C2AC7EBA-F603-49A3-BC07-3B764F85CA27}">
      <dgm:prSet/>
      <dgm:spPr/>
      <dgm:t>
        <a:bodyPr/>
        <a:lstStyle/>
        <a:p>
          <a:endParaRPr lang="en-IN"/>
        </a:p>
      </dgm:t>
    </dgm:pt>
    <dgm:pt modelId="{E407217F-926F-442A-89B6-9E8143191F55}">
      <dgm:prSet custT="1"/>
      <dgm:spPr/>
      <dgm:t>
        <a:bodyPr/>
        <a:lstStyle/>
        <a:p>
          <a:pPr rtl="0"/>
          <a:r>
            <a:rPr lang="en-US" sz="1900" dirty="0"/>
            <a:t>Recent changes</a:t>
          </a:r>
          <a:endParaRPr lang="en-IN" sz="1900" dirty="0"/>
        </a:p>
      </dgm:t>
    </dgm:pt>
    <dgm:pt modelId="{378234CB-033D-4116-8197-08340B6D6BCD}" type="parTrans" cxnId="{29388E09-3BBE-418A-8E93-4D6DD80CB4EB}">
      <dgm:prSet/>
      <dgm:spPr/>
      <dgm:t>
        <a:bodyPr/>
        <a:lstStyle/>
        <a:p>
          <a:endParaRPr lang="en-IN"/>
        </a:p>
      </dgm:t>
    </dgm:pt>
    <dgm:pt modelId="{0B86DA27-4568-476F-94FD-228687D3B8C7}" type="sibTrans" cxnId="{29388E09-3BBE-418A-8E93-4D6DD80CB4EB}">
      <dgm:prSet/>
      <dgm:spPr/>
      <dgm:t>
        <a:bodyPr/>
        <a:lstStyle/>
        <a:p>
          <a:endParaRPr lang="en-IN"/>
        </a:p>
      </dgm:t>
    </dgm:pt>
    <dgm:pt modelId="{7737ACB2-F590-4346-B6B8-4F516DDB8E02}">
      <dgm:prSet custT="1"/>
      <dgm:spPr/>
      <dgm:t>
        <a:bodyPr/>
        <a:lstStyle/>
        <a:p>
          <a:pPr rtl="0"/>
          <a:r>
            <a:rPr lang="en-US" sz="1900" dirty="0"/>
            <a:t>Eligibility</a:t>
          </a:r>
          <a:endParaRPr lang="en-IN" sz="1900" dirty="0"/>
        </a:p>
      </dgm:t>
    </dgm:pt>
    <dgm:pt modelId="{AAC220B4-239F-47AB-8A8D-EC97635EEE78}" type="parTrans" cxnId="{753E8486-D39A-4EB4-B044-81C93FCEBEFD}">
      <dgm:prSet/>
      <dgm:spPr/>
      <dgm:t>
        <a:bodyPr/>
        <a:lstStyle/>
        <a:p>
          <a:endParaRPr lang="en-IN"/>
        </a:p>
      </dgm:t>
    </dgm:pt>
    <dgm:pt modelId="{7E1B86EA-788F-4D45-BA5D-B7DD97B607F4}" type="sibTrans" cxnId="{753E8486-D39A-4EB4-B044-81C93FCEBEFD}">
      <dgm:prSet/>
      <dgm:spPr/>
      <dgm:t>
        <a:bodyPr/>
        <a:lstStyle/>
        <a:p>
          <a:endParaRPr lang="en-IN"/>
        </a:p>
      </dgm:t>
    </dgm:pt>
    <dgm:pt modelId="{593C74E4-1399-4BF2-8ED6-1D3202BBE8D4}">
      <dgm:prSet custT="1"/>
      <dgm:spPr/>
      <dgm:t>
        <a:bodyPr/>
        <a:lstStyle/>
        <a:p>
          <a:pPr rtl="0"/>
          <a:r>
            <a:rPr lang="en-US" sz="1900" dirty="0"/>
            <a:t>Importance of GATE</a:t>
          </a:r>
          <a:endParaRPr lang="en-IN" sz="1900" dirty="0"/>
        </a:p>
      </dgm:t>
    </dgm:pt>
    <dgm:pt modelId="{85930308-0957-4A97-AAD2-3BBE17D27D2E}" type="parTrans" cxnId="{F8CF9621-F447-488F-B3A1-76D07B581A05}">
      <dgm:prSet/>
      <dgm:spPr/>
      <dgm:t>
        <a:bodyPr/>
        <a:lstStyle/>
        <a:p>
          <a:endParaRPr lang="en-IN"/>
        </a:p>
      </dgm:t>
    </dgm:pt>
    <dgm:pt modelId="{0C36D149-92D5-410A-AEC7-FA61A5902736}" type="sibTrans" cxnId="{F8CF9621-F447-488F-B3A1-76D07B581A05}">
      <dgm:prSet/>
      <dgm:spPr/>
      <dgm:t>
        <a:bodyPr/>
        <a:lstStyle/>
        <a:p>
          <a:endParaRPr lang="en-IN"/>
        </a:p>
      </dgm:t>
    </dgm:pt>
    <dgm:pt modelId="{4C639D38-DCC5-4308-915A-E8E4353872E6}">
      <dgm:prSet custT="1"/>
      <dgm:spPr/>
      <dgm:t>
        <a:bodyPr/>
        <a:lstStyle/>
        <a:p>
          <a:pPr rtl="0"/>
          <a:r>
            <a:rPr lang="en-US" sz="1900" dirty="0"/>
            <a:t>How to prepare</a:t>
          </a:r>
        </a:p>
      </dgm:t>
    </dgm:pt>
    <dgm:pt modelId="{DB4813E4-4EF6-4275-A4A7-C4A2B571F4C5}" type="parTrans" cxnId="{6283A6F0-C31C-447B-8138-809EC2180A30}">
      <dgm:prSet/>
      <dgm:spPr/>
      <dgm:t>
        <a:bodyPr/>
        <a:lstStyle/>
        <a:p>
          <a:endParaRPr lang="en-IN"/>
        </a:p>
      </dgm:t>
    </dgm:pt>
    <dgm:pt modelId="{7BA58E3B-BFB1-43E5-A6A3-1BEA5EA11F3F}" type="sibTrans" cxnId="{6283A6F0-C31C-447B-8138-809EC2180A30}">
      <dgm:prSet/>
      <dgm:spPr/>
      <dgm:t>
        <a:bodyPr/>
        <a:lstStyle/>
        <a:p>
          <a:endParaRPr lang="en-IN"/>
        </a:p>
      </dgm:t>
    </dgm:pt>
    <dgm:pt modelId="{91BAC9F8-E9A6-44A2-8F61-70BB315765FF}" type="pres">
      <dgm:prSet presAssocID="{817FD028-6F4B-43B4-8563-1D9313F0B0B4}" presName="linear" presStyleCnt="0">
        <dgm:presLayoutVars>
          <dgm:animLvl val="lvl"/>
          <dgm:resizeHandles val="exact"/>
        </dgm:presLayoutVars>
      </dgm:prSet>
      <dgm:spPr/>
    </dgm:pt>
    <dgm:pt modelId="{A1EA37DA-7E96-428D-9B7E-CA639AF5F844}" type="pres">
      <dgm:prSet presAssocID="{6693833E-78D1-4535-963A-1C61AC02762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786F02-9FC7-4145-842C-AF543AF76955}" type="pres">
      <dgm:prSet presAssocID="{38F0357C-743F-4899-A1FD-F3AB602C7B8F}" presName="spacer" presStyleCnt="0"/>
      <dgm:spPr/>
    </dgm:pt>
    <dgm:pt modelId="{36D4F58B-9EF1-4041-BF90-EF1EA8C14CD4}" type="pres">
      <dgm:prSet presAssocID="{E407217F-926F-442A-89B6-9E8143191F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E452CE-96E5-4024-BD40-A5EAB662FCF5}" type="pres">
      <dgm:prSet presAssocID="{0B86DA27-4568-476F-94FD-228687D3B8C7}" presName="spacer" presStyleCnt="0"/>
      <dgm:spPr/>
    </dgm:pt>
    <dgm:pt modelId="{68ED52AF-3CAA-4857-B6DB-0DDA8DC5F7B9}" type="pres">
      <dgm:prSet presAssocID="{7737ACB2-F590-4346-B6B8-4F516DDB8E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6A8168-B15C-48C5-B46B-FE447A75C4CA}" type="pres">
      <dgm:prSet presAssocID="{7E1B86EA-788F-4D45-BA5D-B7DD97B607F4}" presName="spacer" presStyleCnt="0"/>
      <dgm:spPr/>
    </dgm:pt>
    <dgm:pt modelId="{D4CBE050-3D59-41D9-8902-A2497BF44A4F}" type="pres">
      <dgm:prSet presAssocID="{593C74E4-1399-4BF2-8ED6-1D3202BBE8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8A90A9-A36C-4A79-A8B7-265B70C0E3C6}" type="pres">
      <dgm:prSet presAssocID="{0C36D149-92D5-410A-AEC7-FA61A5902736}" presName="spacer" presStyleCnt="0"/>
      <dgm:spPr/>
    </dgm:pt>
    <dgm:pt modelId="{C284723F-B85E-45A0-8FD6-E0237BDCB282}" type="pres">
      <dgm:prSet presAssocID="{4C639D38-DCC5-4308-915A-E8E4353872E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910F08-4C39-49B4-B745-38E2AB3B943D}" type="presOf" srcId="{4C639D38-DCC5-4308-915A-E8E4353872E6}" destId="{C284723F-B85E-45A0-8FD6-E0237BDCB282}" srcOrd="0" destOrd="0" presId="urn:microsoft.com/office/officeart/2005/8/layout/vList2"/>
    <dgm:cxn modelId="{29388E09-3BBE-418A-8E93-4D6DD80CB4EB}" srcId="{817FD028-6F4B-43B4-8563-1D9313F0B0B4}" destId="{E407217F-926F-442A-89B6-9E8143191F55}" srcOrd="1" destOrd="0" parTransId="{378234CB-033D-4116-8197-08340B6D6BCD}" sibTransId="{0B86DA27-4568-476F-94FD-228687D3B8C7}"/>
    <dgm:cxn modelId="{1E2E8B0B-6A57-4C50-BA49-A69FD9CE256A}" type="presOf" srcId="{6693833E-78D1-4535-963A-1C61AC027629}" destId="{A1EA37DA-7E96-428D-9B7E-CA639AF5F844}" srcOrd="0" destOrd="0" presId="urn:microsoft.com/office/officeart/2005/8/layout/vList2"/>
    <dgm:cxn modelId="{F8CF9621-F447-488F-B3A1-76D07B581A05}" srcId="{817FD028-6F4B-43B4-8563-1D9313F0B0B4}" destId="{593C74E4-1399-4BF2-8ED6-1D3202BBE8D4}" srcOrd="3" destOrd="0" parTransId="{85930308-0957-4A97-AAD2-3BBE17D27D2E}" sibTransId="{0C36D149-92D5-410A-AEC7-FA61A5902736}"/>
    <dgm:cxn modelId="{0B850B2E-BCB4-4A48-AD64-CE452FCCCF92}" type="presOf" srcId="{593C74E4-1399-4BF2-8ED6-1D3202BBE8D4}" destId="{D4CBE050-3D59-41D9-8902-A2497BF44A4F}" srcOrd="0" destOrd="0" presId="urn:microsoft.com/office/officeart/2005/8/layout/vList2"/>
    <dgm:cxn modelId="{753E8486-D39A-4EB4-B044-81C93FCEBEFD}" srcId="{817FD028-6F4B-43B4-8563-1D9313F0B0B4}" destId="{7737ACB2-F590-4346-B6B8-4F516DDB8E02}" srcOrd="2" destOrd="0" parTransId="{AAC220B4-239F-47AB-8A8D-EC97635EEE78}" sibTransId="{7E1B86EA-788F-4D45-BA5D-B7DD97B607F4}"/>
    <dgm:cxn modelId="{C04F4998-4529-4F30-AB81-F93D5BE3C371}" type="presOf" srcId="{7737ACB2-F590-4346-B6B8-4F516DDB8E02}" destId="{68ED52AF-3CAA-4857-B6DB-0DDA8DC5F7B9}" srcOrd="0" destOrd="0" presId="urn:microsoft.com/office/officeart/2005/8/layout/vList2"/>
    <dgm:cxn modelId="{C2AC7EBA-F603-49A3-BC07-3B764F85CA27}" srcId="{817FD028-6F4B-43B4-8563-1D9313F0B0B4}" destId="{6693833E-78D1-4535-963A-1C61AC027629}" srcOrd="0" destOrd="0" parTransId="{52EFBBF6-4BF0-49CD-A7C9-5EDCAA08E8A8}" sibTransId="{38F0357C-743F-4899-A1FD-F3AB602C7B8F}"/>
    <dgm:cxn modelId="{01451AD9-EEA5-44FF-ADAA-DEDCD6788FF9}" type="presOf" srcId="{817FD028-6F4B-43B4-8563-1D9313F0B0B4}" destId="{91BAC9F8-E9A6-44A2-8F61-70BB315765FF}" srcOrd="0" destOrd="0" presId="urn:microsoft.com/office/officeart/2005/8/layout/vList2"/>
    <dgm:cxn modelId="{FCF53FEA-3FD4-483B-BF3B-F3DC7A07E92D}" type="presOf" srcId="{E407217F-926F-442A-89B6-9E8143191F55}" destId="{36D4F58B-9EF1-4041-BF90-EF1EA8C14CD4}" srcOrd="0" destOrd="0" presId="urn:microsoft.com/office/officeart/2005/8/layout/vList2"/>
    <dgm:cxn modelId="{6283A6F0-C31C-447B-8138-809EC2180A30}" srcId="{817FD028-6F4B-43B4-8563-1D9313F0B0B4}" destId="{4C639D38-DCC5-4308-915A-E8E4353872E6}" srcOrd="4" destOrd="0" parTransId="{DB4813E4-4EF6-4275-A4A7-C4A2B571F4C5}" sibTransId="{7BA58E3B-BFB1-43E5-A6A3-1BEA5EA11F3F}"/>
    <dgm:cxn modelId="{328EB943-5FBC-4D68-8DD4-93F2235192CB}" type="presParOf" srcId="{91BAC9F8-E9A6-44A2-8F61-70BB315765FF}" destId="{A1EA37DA-7E96-428D-9B7E-CA639AF5F844}" srcOrd="0" destOrd="0" presId="urn:microsoft.com/office/officeart/2005/8/layout/vList2"/>
    <dgm:cxn modelId="{3509605F-60E4-4EF1-85DA-EF666D9F36D4}" type="presParOf" srcId="{91BAC9F8-E9A6-44A2-8F61-70BB315765FF}" destId="{68786F02-9FC7-4145-842C-AF543AF76955}" srcOrd="1" destOrd="0" presId="urn:microsoft.com/office/officeart/2005/8/layout/vList2"/>
    <dgm:cxn modelId="{A5B63237-79C9-41DA-AE17-DFB3DF310271}" type="presParOf" srcId="{91BAC9F8-E9A6-44A2-8F61-70BB315765FF}" destId="{36D4F58B-9EF1-4041-BF90-EF1EA8C14CD4}" srcOrd="2" destOrd="0" presId="urn:microsoft.com/office/officeart/2005/8/layout/vList2"/>
    <dgm:cxn modelId="{09DCD455-992D-434D-B632-E732955BF8F8}" type="presParOf" srcId="{91BAC9F8-E9A6-44A2-8F61-70BB315765FF}" destId="{DFE452CE-96E5-4024-BD40-A5EAB662FCF5}" srcOrd="3" destOrd="0" presId="urn:microsoft.com/office/officeart/2005/8/layout/vList2"/>
    <dgm:cxn modelId="{72904BA3-810E-4822-A76B-076D3F10C6F0}" type="presParOf" srcId="{91BAC9F8-E9A6-44A2-8F61-70BB315765FF}" destId="{68ED52AF-3CAA-4857-B6DB-0DDA8DC5F7B9}" srcOrd="4" destOrd="0" presId="urn:microsoft.com/office/officeart/2005/8/layout/vList2"/>
    <dgm:cxn modelId="{F4BE71ED-8051-414E-B9CB-54BB118758DD}" type="presParOf" srcId="{91BAC9F8-E9A6-44A2-8F61-70BB315765FF}" destId="{B56A8168-B15C-48C5-B46B-FE447A75C4CA}" srcOrd="5" destOrd="0" presId="urn:microsoft.com/office/officeart/2005/8/layout/vList2"/>
    <dgm:cxn modelId="{4B6ED49B-E6B5-493A-B00D-93C4D69C4433}" type="presParOf" srcId="{91BAC9F8-E9A6-44A2-8F61-70BB315765FF}" destId="{D4CBE050-3D59-41D9-8902-A2497BF44A4F}" srcOrd="6" destOrd="0" presId="urn:microsoft.com/office/officeart/2005/8/layout/vList2"/>
    <dgm:cxn modelId="{327F5367-B3F7-4BD5-B342-F047AD3AA2F5}" type="presParOf" srcId="{91BAC9F8-E9A6-44A2-8F61-70BB315765FF}" destId="{F88A90A9-A36C-4A79-A8B7-265B70C0E3C6}" srcOrd="7" destOrd="0" presId="urn:microsoft.com/office/officeart/2005/8/layout/vList2"/>
    <dgm:cxn modelId="{A752CD4D-F29D-4EE8-8D48-7FBB7489B3A5}" type="presParOf" srcId="{91BAC9F8-E9A6-44A2-8F61-70BB315765FF}" destId="{C284723F-B85E-45A0-8FD6-E0237BDCB2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4FB050-725A-43AC-897D-A913D023063C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58EDF995-9BF8-4CD1-8488-0BB9E3E2D8C5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Self Study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BF611B9A-F995-4889-9CCC-59133BB3F690}" type="parTrans" cxnId="{062F2451-8456-468B-BF54-BD2660DF7F08}">
      <dgm:prSet/>
      <dgm:spPr/>
      <dgm:t>
        <a:bodyPr/>
        <a:lstStyle/>
        <a:p>
          <a:endParaRPr lang="en-IN"/>
        </a:p>
      </dgm:t>
    </dgm:pt>
    <dgm:pt modelId="{C920B9E6-DC6B-4171-9A02-7D037C8487CE}" type="sibTrans" cxnId="{062F2451-8456-468B-BF54-BD2660DF7F08}">
      <dgm:prSet/>
      <dgm:spPr/>
      <dgm:t>
        <a:bodyPr/>
        <a:lstStyle/>
        <a:p>
          <a:endParaRPr lang="en-IN"/>
        </a:p>
      </dgm:t>
    </dgm:pt>
    <dgm:pt modelId="{912697A7-CF87-4538-9F66-C8FCBE2F887C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Study with Guidance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CD5D39C5-9D0B-4450-B966-C590FF331FA7}" type="parTrans" cxnId="{4E4B256F-1A3B-4A16-9B5E-2E6A963CF08A}">
      <dgm:prSet/>
      <dgm:spPr/>
      <dgm:t>
        <a:bodyPr/>
        <a:lstStyle/>
        <a:p>
          <a:endParaRPr lang="en-IN"/>
        </a:p>
      </dgm:t>
    </dgm:pt>
    <dgm:pt modelId="{0A769CFD-9D22-483C-850A-0345DBC19F06}" type="sibTrans" cxnId="{4E4B256F-1A3B-4A16-9B5E-2E6A963CF08A}">
      <dgm:prSet/>
      <dgm:spPr/>
      <dgm:t>
        <a:bodyPr/>
        <a:lstStyle/>
        <a:p>
          <a:endParaRPr lang="en-IN"/>
        </a:p>
      </dgm:t>
    </dgm:pt>
    <dgm:pt modelId="{953EE888-154E-4E28-AE91-EB2268BB4F8E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Oral Guidance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FB565D13-E532-4420-A21F-49DCF0680FD6}" type="parTrans" cxnId="{5E37DCE9-92B7-4D6B-8950-F0B2A26D7FBC}">
      <dgm:prSet/>
      <dgm:spPr/>
      <dgm:t>
        <a:bodyPr/>
        <a:lstStyle/>
        <a:p>
          <a:endParaRPr lang="en-IN"/>
        </a:p>
      </dgm:t>
    </dgm:pt>
    <dgm:pt modelId="{F52DC0C7-C908-4EEC-89CB-BF8D7A58FCFC}" type="sibTrans" cxnId="{5E37DCE9-92B7-4D6B-8950-F0B2A26D7FBC}">
      <dgm:prSet/>
      <dgm:spPr/>
      <dgm:t>
        <a:bodyPr/>
        <a:lstStyle/>
        <a:p>
          <a:endParaRPr lang="en-IN"/>
        </a:p>
      </dgm:t>
    </dgm:pt>
    <dgm:pt modelId="{81DA347B-7A35-4E32-992C-221A86E9BCF2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GATE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EE8CD6EB-2BC1-41EC-B984-D5970B28A10D}" type="sibTrans" cxnId="{4A747384-6A48-442C-BD77-6471EC15283F}">
      <dgm:prSet/>
      <dgm:spPr/>
      <dgm:t>
        <a:bodyPr/>
        <a:lstStyle/>
        <a:p>
          <a:endParaRPr lang="en-IN"/>
        </a:p>
      </dgm:t>
    </dgm:pt>
    <dgm:pt modelId="{1FFA6F13-E469-49BE-92FE-F93586E086E0}" type="parTrans" cxnId="{4A747384-6A48-442C-BD77-6471EC15283F}">
      <dgm:prSet/>
      <dgm:spPr/>
      <dgm:t>
        <a:bodyPr/>
        <a:lstStyle/>
        <a:p>
          <a:endParaRPr lang="en-IN"/>
        </a:p>
      </dgm:t>
    </dgm:pt>
    <dgm:pt modelId="{68399236-AF0C-48EE-817C-16E05E9C17B1}">
      <dgm:prSet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Subjective Guidance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E58867DA-5861-460F-944C-EDD35F22AB83}" type="parTrans" cxnId="{5A1CE033-46B4-493E-9393-0CF8799731DF}">
      <dgm:prSet/>
      <dgm:spPr/>
      <dgm:t>
        <a:bodyPr/>
        <a:lstStyle/>
        <a:p>
          <a:endParaRPr lang="en-IN"/>
        </a:p>
      </dgm:t>
    </dgm:pt>
    <dgm:pt modelId="{C9045F49-0DFE-4F83-926B-94252B258046}" type="sibTrans" cxnId="{5A1CE033-46B4-493E-9393-0CF8799731DF}">
      <dgm:prSet/>
      <dgm:spPr/>
      <dgm:t>
        <a:bodyPr/>
        <a:lstStyle/>
        <a:p>
          <a:endParaRPr lang="en-IN"/>
        </a:p>
      </dgm:t>
    </dgm:pt>
    <dgm:pt modelId="{B8C6004A-0663-4989-A8ED-241278C4D640}">
      <dgm:prSet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Materials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C765B4D1-7128-44C0-87EF-290E41EF235A}" type="parTrans" cxnId="{5895055C-3B3E-48EC-9B37-21051E6B26EF}">
      <dgm:prSet/>
      <dgm:spPr/>
      <dgm:t>
        <a:bodyPr/>
        <a:lstStyle/>
        <a:p>
          <a:endParaRPr lang="en-IN"/>
        </a:p>
      </dgm:t>
    </dgm:pt>
    <dgm:pt modelId="{BB290DB2-CBE4-49C7-A280-0F3618943B4E}" type="sibTrans" cxnId="{5895055C-3B3E-48EC-9B37-21051E6B26EF}">
      <dgm:prSet/>
      <dgm:spPr/>
      <dgm:t>
        <a:bodyPr/>
        <a:lstStyle/>
        <a:p>
          <a:endParaRPr lang="en-IN"/>
        </a:p>
      </dgm:t>
    </dgm:pt>
    <dgm:pt modelId="{0DB2A7AB-16B2-4C2F-A068-ABABF3DCF5D9}">
      <dgm:prSet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Practice Test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CE34C2C3-3FBC-4BC6-979E-4AEA97B45722}" type="parTrans" cxnId="{4639D58D-EEF3-4AD8-86FF-694D231A9AA0}">
      <dgm:prSet/>
      <dgm:spPr/>
      <dgm:t>
        <a:bodyPr/>
        <a:lstStyle/>
        <a:p>
          <a:endParaRPr lang="en-IN"/>
        </a:p>
      </dgm:t>
    </dgm:pt>
    <dgm:pt modelId="{84C347E2-7808-4BAB-8D05-AD4A8D40B49C}" type="sibTrans" cxnId="{4639D58D-EEF3-4AD8-86FF-694D231A9AA0}">
      <dgm:prSet/>
      <dgm:spPr/>
      <dgm:t>
        <a:bodyPr/>
        <a:lstStyle/>
        <a:p>
          <a:endParaRPr lang="en-IN"/>
        </a:p>
      </dgm:t>
    </dgm:pt>
    <dgm:pt modelId="{2DA9B3F8-E957-4C3D-A76B-D2C4EB3153C8}">
      <dgm:prSet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Analysis / Doubt Solving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8E573AC2-90FE-4260-8A33-FE0EC577ABA7}" type="parTrans" cxnId="{13957C79-F33C-49B6-BE30-B4405DDF5245}">
      <dgm:prSet/>
      <dgm:spPr/>
      <dgm:t>
        <a:bodyPr/>
        <a:lstStyle/>
        <a:p>
          <a:endParaRPr lang="en-IN"/>
        </a:p>
      </dgm:t>
    </dgm:pt>
    <dgm:pt modelId="{FA6B6719-9DE7-4721-9D17-E0B7E85B46E8}" type="sibTrans" cxnId="{13957C79-F33C-49B6-BE30-B4405DDF5245}">
      <dgm:prSet/>
      <dgm:spPr/>
      <dgm:t>
        <a:bodyPr/>
        <a:lstStyle/>
        <a:p>
          <a:endParaRPr lang="en-IN"/>
        </a:p>
      </dgm:t>
    </dgm:pt>
    <dgm:pt modelId="{D6B801CA-7FE8-4248-A8AE-D70191FFA3F9}" type="pres">
      <dgm:prSet presAssocID="{1B4FB050-725A-43AC-897D-A913D02306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02A1F-F4E3-4354-A665-6EF3CC14E14A}" type="pres">
      <dgm:prSet presAssocID="{81DA347B-7A35-4E32-992C-221A86E9BCF2}" presName="hierRoot1" presStyleCnt="0"/>
      <dgm:spPr/>
    </dgm:pt>
    <dgm:pt modelId="{32D1D0FC-C798-4F98-B378-7F404476A7F5}" type="pres">
      <dgm:prSet presAssocID="{81DA347B-7A35-4E32-992C-221A86E9BCF2}" presName="composite" presStyleCnt="0"/>
      <dgm:spPr/>
    </dgm:pt>
    <dgm:pt modelId="{C37E73AA-412E-47DD-9A05-9F26021BCE12}" type="pres">
      <dgm:prSet presAssocID="{81DA347B-7A35-4E32-992C-221A86E9BCF2}" presName="background" presStyleLbl="node0" presStyleIdx="0" presStyleCnt="1"/>
      <dgm:spPr>
        <a:solidFill>
          <a:schemeClr val="tx2">
            <a:lumMod val="75000"/>
          </a:schemeClr>
        </a:solidFill>
      </dgm:spPr>
    </dgm:pt>
    <dgm:pt modelId="{2ACB47BD-BA51-4ADE-A10B-590536EDFA8D}" type="pres">
      <dgm:prSet presAssocID="{81DA347B-7A35-4E32-992C-221A86E9BCF2}" presName="text" presStyleLbl="fgAcc0" presStyleIdx="0" presStyleCnt="1" custScaleX="206492" custLinFactNeighborX="85783" custLinFactNeighborY="27724">
        <dgm:presLayoutVars>
          <dgm:chPref val="3"/>
        </dgm:presLayoutVars>
      </dgm:prSet>
      <dgm:spPr>
        <a:prstGeom prst="ellipse">
          <a:avLst/>
        </a:prstGeom>
      </dgm:spPr>
    </dgm:pt>
    <dgm:pt modelId="{74466D31-CCFE-44FF-B77D-139CE87A6044}" type="pres">
      <dgm:prSet presAssocID="{81DA347B-7A35-4E32-992C-221A86E9BCF2}" presName="hierChild2" presStyleCnt="0"/>
      <dgm:spPr/>
    </dgm:pt>
    <dgm:pt modelId="{C5AFEA92-D30C-4D9A-B954-38BD2706BB4C}" type="pres">
      <dgm:prSet presAssocID="{BF611B9A-F995-4889-9CCC-59133BB3F690}" presName="Name10" presStyleLbl="parChTrans1D2" presStyleIdx="0" presStyleCnt="2"/>
      <dgm:spPr/>
    </dgm:pt>
    <dgm:pt modelId="{CE219C01-1E81-47F7-BF08-21A3623E45FF}" type="pres">
      <dgm:prSet presAssocID="{58EDF995-9BF8-4CD1-8488-0BB9E3E2D8C5}" presName="hierRoot2" presStyleCnt="0"/>
      <dgm:spPr/>
    </dgm:pt>
    <dgm:pt modelId="{BCCB4D72-E75A-4B65-8F76-0A3D6E52FD8F}" type="pres">
      <dgm:prSet presAssocID="{58EDF995-9BF8-4CD1-8488-0BB9E3E2D8C5}" presName="composite2" presStyleCnt="0"/>
      <dgm:spPr/>
    </dgm:pt>
    <dgm:pt modelId="{79E797E5-1D09-4615-9165-F4D313344C27}" type="pres">
      <dgm:prSet presAssocID="{58EDF995-9BF8-4CD1-8488-0BB9E3E2D8C5}" presName="background2" presStyleLbl="node2" presStyleIdx="0" presStyleCnt="2"/>
      <dgm:spPr>
        <a:solidFill>
          <a:schemeClr val="accent1">
            <a:lumMod val="75000"/>
          </a:schemeClr>
        </a:solidFill>
      </dgm:spPr>
    </dgm:pt>
    <dgm:pt modelId="{2FAFEB08-69B4-4565-8014-BA00DA5045A3}" type="pres">
      <dgm:prSet presAssocID="{58EDF995-9BF8-4CD1-8488-0BB9E3E2D8C5}" presName="text2" presStyleLbl="fgAcc2" presStyleIdx="0" presStyleCnt="2" custScaleX="191877" custLinFactX="-20552" custLinFactNeighborX="-100000" custLinFactNeighborY="43929">
        <dgm:presLayoutVars>
          <dgm:chPref val="3"/>
        </dgm:presLayoutVars>
      </dgm:prSet>
      <dgm:spPr>
        <a:prstGeom prst="roundRect">
          <a:avLst/>
        </a:prstGeom>
      </dgm:spPr>
    </dgm:pt>
    <dgm:pt modelId="{B46FDB8F-4E34-4351-AEF2-5215273B1933}" type="pres">
      <dgm:prSet presAssocID="{58EDF995-9BF8-4CD1-8488-0BB9E3E2D8C5}" presName="hierChild3" presStyleCnt="0"/>
      <dgm:spPr/>
    </dgm:pt>
    <dgm:pt modelId="{44C5AE99-6592-4D3C-9B61-FAA5687EEEB2}" type="pres">
      <dgm:prSet presAssocID="{CD5D39C5-9D0B-4450-B966-C590FF331FA7}" presName="Name10" presStyleLbl="parChTrans1D2" presStyleIdx="1" presStyleCnt="2"/>
      <dgm:spPr/>
    </dgm:pt>
    <dgm:pt modelId="{CF1D7911-D207-45D6-847B-7C9572F054E7}" type="pres">
      <dgm:prSet presAssocID="{912697A7-CF87-4538-9F66-C8FCBE2F887C}" presName="hierRoot2" presStyleCnt="0"/>
      <dgm:spPr/>
    </dgm:pt>
    <dgm:pt modelId="{1AC4F817-2692-4CFC-A839-C5D5D0653F06}" type="pres">
      <dgm:prSet presAssocID="{912697A7-CF87-4538-9F66-C8FCBE2F887C}" presName="composite2" presStyleCnt="0"/>
      <dgm:spPr/>
    </dgm:pt>
    <dgm:pt modelId="{A5D3DCCF-51E1-4E24-8C91-EA781EB5100C}" type="pres">
      <dgm:prSet presAssocID="{912697A7-CF87-4538-9F66-C8FCBE2F887C}" presName="background2" presStyleLbl="node2" presStyleIdx="1" presStyleCnt="2"/>
      <dgm:spPr>
        <a:solidFill>
          <a:schemeClr val="accent1">
            <a:lumMod val="75000"/>
          </a:schemeClr>
        </a:solidFill>
      </dgm:spPr>
    </dgm:pt>
    <dgm:pt modelId="{3713AB23-5A5A-46D8-AB09-BE8159C81436}" type="pres">
      <dgm:prSet presAssocID="{912697A7-CF87-4538-9F66-C8FCBE2F887C}" presName="text2" presStyleLbl="fgAcc2" presStyleIdx="1" presStyleCnt="2" custScaleX="270523" custLinFactX="100000" custLinFactNeighborX="117812" custLinFactNeighborY="43929">
        <dgm:presLayoutVars>
          <dgm:chPref val="3"/>
        </dgm:presLayoutVars>
      </dgm:prSet>
      <dgm:spPr>
        <a:prstGeom prst="roundRect">
          <a:avLst/>
        </a:prstGeom>
      </dgm:spPr>
    </dgm:pt>
    <dgm:pt modelId="{63973205-F2F2-4067-8487-A828F1A27B68}" type="pres">
      <dgm:prSet presAssocID="{912697A7-CF87-4538-9F66-C8FCBE2F887C}" presName="hierChild3" presStyleCnt="0"/>
      <dgm:spPr/>
    </dgm:pt>
    <dgm:pt modelId="{9DA4592B-C25D-4A2E-8F03-63535C088214}" type="pres">
      <dgm:prSet presAssocID="{FB565D13-E532-4420-A21F-49DCF0680FD6}" presName="Name17" presStyleLbl="parChTrans1D3" presStyleIdx="0" presStyleCnt="2"/>
      <dgm:spPr/>
    </dgm:pt>
    <dgm:pt modelId="{26F8A2A8-D2EA-4D0D-A4CD-1666FE2EA14A}" type="pres">
      <dgm:prSet presAssocID="{953EE888-154E-4E28-AE91-EB2268BB4F8E}" presName="hierRoot3" presStyleCnt="0"/>
      <dgm:spPr/>
    </dgm:pt>
    <dgm:pt modelId="{9B041E9F-EA3A-42F9-9723-9D080EE7AE1D}" type="pres">
      <dgm:prSet presAssocID="{953EE888-154E-4E28-AE91-EB2268BB4F8E}" presName="composite3" presStyleCnt="0"/>
      <dgm:spPr/>
    </dgm:pt>
    <dgm:pt modelId="{8924BEE1-F65B-4302-A2A7-5B6A6FEFF9AC}" type="pres">
      <dgm:prSet presAssocID="{953EE888-154E-4E28-AE91-EB2268BB4F8E}" presName="background3" presStyleLbl="node3" presStyleIdx="0" presStyleCnt="2"/>
      <dgm:spPr>
        <a:solidFill>
          <a:srgbClr val="006600"/>
        </a:solidFill>
      </dgm:spPr>
    </dgm:pt>
    <dgm:pt modelId="{4D18FD56-7E02-456E-AF34-32A54BD05602}" type="pres">
      <dgm:prSet presAssocID="{953EE888-154E-4E28-AE91-EB2268BB4F8E}" presName="text3" presStyleLbl="fgAcc3" presStyleIdx="0" presStyleCnt="2" custScaleX="173284" custLinFactX="-100000" custLinFactNeighborX="-181560" custLinFactNeighborY="78361">
        <dgm:presLayoutVars>
          <dgm:chPref val="3"/>
        </dgm:presLayoutVars>
      </dgm:prSet>
      <dgm:spPr>
        <a:prstGeom prst="rect">
          <a:avLst/>
        </a:prstGeom>
      </dgm:spPr>
    </dgm:pt>
    <dgm:pt modelId="{EE2C3917-1A42-463E-B105-EEF8DBAED355}" type="pres">
      <dgm:prSet presAssocID="{953EE888-154E-4E28-AE91-EB2268BB4F8E}" presName="hierChild4" presStyleCnt="0"/>
      <dgm:spPr/>
    </dgm:pt>
    <dgm:pt modelId="{2AC4AE5E-E475-42D8-BC42-7758BE269322}" type="pres">
      <dgm:prSet presAssocID="{E58867DA-5861-460F-944C-EDD35F22AB83}" presName="Name17" presStyleLbl="parChTrans1D3" presStyleIdx="1" presStyleCnt="2"/>
      <dgm:spPr/>
    </dgm:pt>
    <dgm:pt modelId="{916B87C4-107F-4B49-9105-FD990287AF53}" type="pres">
      <dgm:prSet presAssocID="{68399236-AF0C-48EE-817C-16E05E9C17B1}" presName="hierRoot3" presStyleCnt="0"/>
      <dgm:spPr/>
    </dgm:pt>
    <dgm:pt modelId="{ABDA22C0-E9D2-4C27-9953-6B779835BE01}" type="pres">
      <dgm:prSet presAssocID="{68399236-AF0C-48EE-817C-16E05E9C17B1}" presName="composite3" presStyleCnt="0"/>
      <dgm:spPr/>
    </dgm:pt>
    <dgm:pt modelId="{EAE44D2B-6871-4321-9C8E-9B2E9BC850D8}" type="pres">
      <dgm:prSet presAssocID="{68399236-AF0C-48EE-817C-16E05E9C17B1}" presName="background3" presStyleLbl="node3" presStyleIdx="1" presStyleCnt="2"/>
      <dgm:spPr>
        <a:solidFill>
          <a:srgbClr val="006600"/>
        </a:solidFill>
      </dgm:spPr>
    </dgm:pt>
    <dgm:pt modelId="{67EFFD38-DCF0-4018-9009-FD2A79E34936}" type="pres">
      <dgm:prSet presAssocID="{68399236-AF0C-48EE-817C-16E05E9C17B1}" presName="text3" presStyleLbl="fgAcc3" presStyleIdx="1" presStyleCnt="2" custScaleX="151328" custLinFactX="65767" custLinFactNeighborX="100000" custLinFactNeighborY="89073">
        <dgm:presLayoutVars>
          <dgm:chPref val="3"/>
        </dgm:presLayoutVars>
      </dgm:prSet>
      <dgm:spPr>
        <a:prstGeom prst="rect">
          <a:avLst/>
        </a:prstGeom>
      </dgm:spPr>
    </dgm:pt>
    <dgm:pt modelId="{2224F28B-EFAC-4808-90C2-92DA52CD4ABA}" type="pres">
      <dgm:prSet presAssocID="{68399236-AF0C-48EE-817C-16E05E9C17B1}" presName="hierChild4" presStyleCnt="0"/>
      <dgm:spPr/>
    </dgm:pt>
    <dgm:pt modelId="{4EDCBDDE-474B-4775-AB3E-A3C607D74D99}" type="pres">
      <dgm:prSet presAssocID="{C765B4D1-7128-44C0-87EF-290E41EF235A}" presName="Name23" presStyleLbl="parChTrans1D4" presStyleIdx="0" presStyleCnt="3"/>
      <dgm:spPr/>
    </dgm:pt>
    <dgm:pt modelId="{68F2E329-E92E-4876-8013-F9E51B6B0F54}" type="pres">
      <dgm:prSet presAssocID="{B8C6004A-0663-4989-A8ED-241278C4D640}" presName="hierRoot4" presStyleCnt="0"/>
      <dgm:spPr/>
    </dgm:pt>
    <dgm:pt modelId="{9BBA16AB-D49B-4D4C-A6F2-73A452EE405A}" type="pres">
      <dgm:prSet presAssocID="{B8C6004A-0663-4989-A8ED-241278C4D640}" presName="composite4" presStyleCnt="0"/>
      <dgm:spPr/>
    </dgm:pt>
    <dgm:pt modelId="{B3FB0E8C-1BAE-4F3C-BB22-4345BB16EF47}" type="pres">
      <dgm:prSet presAssocID="{B8C6004A-0663-4989-A8ED-241278C4D640}" presName="background4" presStyleLbl="node4" presStyleIdx="0" presStyleCnt="3"/>
      <dgm:spPr>
        <a:solidFill>
          <a:srgbClr val="00B0F0"/>
        </a:solidFill>
      </dgm:spPr>
    </dgm:pt>
    <dgm:pt modelId="{6A097006-2B18-44C2-A2B2-D9DB540ABD1E}" type="pres">
      <dgm:prSet presAssocID="{B8C6004A-0663-4989-A8ED-241278C4D640}" presName="text4" presStyleLbl="fgAcc4" presStyleIdx="0" presStyleCnt="3" custScaleX="165626" custLinFactX="100000" custLinFactNeighborX="111096" custLinFactNeighborY="94211">
        <dgm:presLayoutVars>
          <dgm:chPref val="3"/>
        </dgm:presLayoutVars>
      </dgm:prSet>
      <dgm:spPr/>
    </dgm:pt>
    <dgm:pt modelId="{4047DD29-C18F-4D5F-8EE6-B16CB31A7714}" type="pres">
      <dgm:prSet presAssocID="{B8C6004A-0663-4989-A8ED-241278C4D640}" presName="hierChild5" presStyleCnt="0"/>
      <dgm:spPr/>
    </dgm:pt>
    <dgm:pt modelId="{A4589DF3-A945-4371-A11D-B9BE02E6CD71}" type="pres">
      <dgm:prSet presAssocID="{CE34C2C3-3FBC-4BC6-979E-4AEA97B45722}" presName="Name23" presStyleLbl="parChTrans1D4" presStyleIdx="1" presStyleCnt="3"/>
      <dgm:spPr/>
    </dgm:pt>
    <dgm:pt modelId="{E3861643-E6C1-400F-8DC3-8904E16A84C2}" type="pres">
      <dgm:prSet presAssocID="{0DB2A7AB-16B2-4C2F-A068-ABABF3DCF5D9}" presName="hierRoot4" presStyleCnt="0"/>
      <dgm:spPr/>
    </dgm:pt>
    <dgm:pt modelId="{9F6170E9-5622-439A-AD90-28829C7BBD08}" type="pres">
      <dgm:prSet presAssocID="{0DB2A7AB-16B2-4C2F-A068-ABABF3DCF5D9}" presName="composite4" presStyleCnt="0"/>
      <dgm:spPr/>
    </dgm:pt>
    <dgm:pt modelId="{61142634-5198-43B9-9D79-4FEF0B68B1DB}" type="pres">
      <dgm:prSet presAssocID="{0DB2A7AB-16B2-4C2F-A068-ABABF3DCF5D9}" presName="background4" presStyleLbl="node4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A3117699-3562-4640-993B-F9AFE5541D95}" type="pres">
      <dgm:prSet presAssocID="{0DB2A7AB-16B2-4C2F-A068-ABABF3DCF5D9}" presName="text4" presStyleLbl="fgAcc4" presStyleIdx="1" presStyleCnt="3" custScaleX="208513" custLinFactX="51064" custLinFactNeighborX="100000" custLinFactNeighborY="93451">
        <dgm:presLayoutVars>
          <dgm:chPref val="3"/>
        </dgm:presLayoutVars>
      </dgm:prSet>
      <dgm:spPr/>
    </dgm:pt>
    <dgm:pt modelId="{DF8595C1-DB7C-4C3C-9BDC-706D14403B6B}" type="pres">
      <dgm:prSet presAssocID="{0DB2A7AB-16B2-4C2F-A068-ABABF3DCF5D9}" presName="hierChild5" presStyleCnt="0"/>
      <dgm:spPr/>
    </dgm:pt>
    <dgm:pt modelId="{6A2CDA0B-D94A-4C1D-947B-635809D8929D}" type="pres">
      <dgm:prSet presAssocID="{8E573AC2-90FE-4260-8A33-FE0EC577ABA7}" presName="Name23" presStyleLbl="parChTrans1D4" presStyleIdx="2" presStyleCnt="3"/>
      <dgm:spPr/>
    </dgm:pt>
    <dgm:pt modelId="{AB78C299-0CF2-4F95-BFEF-9775678CA78B}" type="pres">
      <dgm:prSet presAssocID="{2DA9B3F8-E957-4C3D-A76B-D2C4EB3153C8}" presName="hierRoot4" presStyleCnt="0"/>
      <dgm:spPr/>
    </dgm:pt>
    <dgm:pt modelId="{7310EF0A-9B4D-4752-A524-9D453034686F}" type="pres">
      <dgm:prSet presAssocID="{2DA9B3F8-E957-4C3D-A76B-D2C4EB3153C8}" presName="composite4" presStyleCnt="0"/>
      <dgm:spPr/>
    </dgm:pt>
    <dgm:pt modelId="{F1F7B6B6-4DA9-4DC9-9A43-F1A7D4FB998E}" type="pres">
      <dgm:prSet presAssocID="{2DA9B3F8-E957-4C3D-A76B-D2C4EB3153C8}" presName="background4" presStyleLbl="node4" presStyleIdx="2" presStyleCnt="3"/>
      <dgm:spPr>
        <a:solidFill>
          <a:schemeClr val="accent1"/>
        </a:solidFill>
      </dgm:spPr>
    </dgm:pt>
    <dgm:pt modelId="{68550D1A-E356-445B-A3AD-CC00A9ADA561}" type="pres">
      <dgm:prSet presAssocID="{2DA9B3F8-E957-4C3D-A76B-D2C4EB3153C8}" presName="text4" presStyleLbl="fgAcc4" presStyleIdx="2" presStyleCnt="3" custScaleX="291760" custLinFactX="-46392" custLinFactNeighborX="-100000" custLinFactNeighborY="-1318">
        <dgm:presLayoutVars>
          <dgm:chPref val="3"/>
        </dgm:presLayoutVars>
      </dgm:prSet>
      <dgm:spPr/>
    </dgm:pt>
    <dgm:pt modelId="{E7307A38-D29D-4EBF-8923-770836FD623A}" type="pres">
      <dgm:prSet presAssocID="{2DA9B3F8-E957-4C3D-A76B-D2C4EB3153C8}" presName="hierChild5" presStyleCnt="0"/>
      <dgm:spPr/>
    </dgm:pt>
  </dgm:ptLst>
  <dgm:cxnLst>
    <dgm:cxn modelId="{36E82103-EECB-43DF-B20A-134ED28C8559}" type="presOf" srcId="{953EE888-154E-4E28-AE91-EB2268BB4F8E}" destId="{4D18FD56-7E02-456E-AF34-32A54BD05602}" srcOrd="0" destOrd="0" presId="urn:microsoft.com/office/officeart/2005/8/layout/hierarchy1"/>
    <dgm:cxn modelId="{A1022904-356E-468F-8FF7-7BCC10AB651A}" type="presOf" srcId="{CE34C2C3-3FBC-4BC6-979E-4AEA97B45722}" destId="{A4589DF3-A945-4371-A11D-B9BE02E6CD71}" srcOrd="0" destOrd="0" presId="urn:microsoft.com/office/officeart/2005/8/layout/hierarchy1"/>
    <dgm:cxn modelId="{A71F9730-5218-48BC-8DE8-B60E10041DF6}" type="presOf" srcId="{81DA347B-7A35-4E32-992C-221A86E9BCF2}" destId="{2ACB47BD-BA51-4ADE-A10B-590536EDFA8D}" srcOrd="0" destOrd="0" presId="urn:microsoft.com/office/officeart/2005/8/layout/hierarchy1"/>
    <dgm:cxn modelId="{5A1CE033-46B4-493E-9393-0CF8799731DF}" srcId="{912697A7-CF87-4538-9F66-C8FCBE2F887C}" destId="{68399236-AF0C-48EE-817C-16E05E9C17B1}" srcOrd="1" destOrd="0" parTransId="{E58867DA-5861-460F-944C-EDD35F22AB83}" sibTransId="{C9045F49-0DFE-4F83-926B-94252B258046}"/>
    <dgm:cxn modelId="{5895055C-3B3E-48EC-9B37-21051E6B26EF}" srcId="{68399236-AF0C-48EE-817C-16E05E9C17B1}" destId="{B8C6004A-0663-4989-A8ED-241278C4D640}" srcOrd="0" destOrd="0" parTransId="{C765B4D1-7128-44C0-87EF-290E41EF235A}" sibTransId="{BB290DB2-CBE4-49C7-A280-0F3618943B4E}"/>
    <dgm:cxn modelId="{B1E4F548-D903-42B6-899D-FB8E17C32997}" type="presOf" srcId="{CD5D39C5-9D0B-4450-B966-C590FF331FA7}" destId="{44C5AE99-6592-4D3C-9B61-FAA5687EEEB2}" srcOrd="0" destOrd="0" presId="urn:microsoft.com/office/officeart/2005/8/layout/hierarchy1"/>
    <dgm:cxn modelId="{980BB76A-281D-4373-8D35-D69E4C249F36}" type="presOf" srcId="{912697A7-CF87-4538-9F66-C8FCBE2F887C}" destId="{3713AB23-5A5A-46D8-AB09-BE8159C81436}" srcOrd="0" destOrd="0" presId="urn:microsoft.com/office/officeart/2005/8/layout/hierarchy1"/>
    <dgm:cxn modelId="{4E4B256F-1A3B-4A16-9B5E-2E6A963CF08A}" srcId="{81DA347B-7A35-4E32-992C-221A86E9BCF2}" destId="{912697A7-CF87-4538-9F66-C8FCBE2F887C}" srcOrd="1" destOrd="0" parTransId="{CD5D39C5-9D0B-4450-B966-C590FF331FA7}" sibTransId="{0A769CFD-9D22-483C-850A-0345DBC19F06}"/>
    <dgm:cxn modelId="{5C77C86F-567A-401E-9465-27EBB1C5D9AD}" type="presOf" srcId="{1B4FB050-725A-43AC-897D-A913D023063C}" destId="{D6B801CA-7FE8-4248-A8AE-D70191FFA3F9}" srcOrd="0" destOrd="0" presId="urn:microsoft.com/office/officeart/2005/8/layout/hierarchy1"/>
    <dgm:cxn modelId="{062F2451-8456-468B-BF54-BD2660DF7F08}" srcId="{81DA347B-7A35-4E32-992C-221A86E9BCF2}" destId="{58EDF995-9BF8-4CD1-8488-0BB9E3E2D8C5}" srcOrd="0" destOrd="0" parTransId="{BF611B9A-F995-4889-9CCC-59133BB3F690}" sibTransId="{C920B9E6-DC6B-4171-9A02-7D037C8487CE}"/>
    <dgm:cxn modelId="{13957C79-F33C-49B6-BE30-B4405DDF5245}" srcId="{0DB2A7AB-16B2-4C2F-A068-ABABF3DCF5D9}" destId="{2DA9B3F8-E957-4C3D-A76B-D2C4EB3153C8}" srcOrd="0" destOrd="0" parTransId="{8E573AC2-90FE-4260-8A33-FE0EC577ABA7}" sibTransId="{FA6B6719-9DE7-4721-9D17-E0B7E85B46E8}"/>
    <dgm:cxn modelId="{4A747384-6A48-442C-BD77-6471EC15283F}" srcId="{1B4FB050-725A-43AC-897D-A913D023063C}" destId="{81DA347B-7A35-4E32-992C-221A86E9BCF2}" srcOrd="0" destOrd="0" parTransId="{1FFA6F13-E469-49BE-92FE-F93586E086E0}" sibTransId="{EE8CD6EB-2BC1-41EC-B984-D5970B28A10D}"/>
    <dgm:cxn modelId="{4639D58D-EEF3-4AD8-86FF-694D231A9AA0}" srcId="{B8C6004A-0663-4989-A8ED-241278C4D640}" destId="{0DB2A7AB-16B2-4C2F-A068-ABABF3DCF5D9}" srcOrd="0" destOrd="0" parTransId="{CE34C2C3-3FBC-4BC6-979E-4AEA97B45722}" sibTransId="{84C347E2-7808-4BAB-8D05-AD4A8D40B49C}"/>
    <dgm:cxn modelId="{F3BD218E-BC8C-4DAB-A7E4-0412B31C78EC}" type="presOf" srcId="{2DA9B3F8-E957-4C3D-A76B-D2C4EB3153C8}" destId="{68550D1A-E356-445B-A3AD-CC00A9ADA561}" srcOrd="0" destOrd="0" presId="urn:microsoft.com/office/officeart/2005/8/layout/hierarchy1"/>
    <dgm:cxn modelId="{92A8389C-133E-4099-B1CF-94EB475EE3CA}" type="presOf" srcId="{68399236-AF0C-48EE-817C-16E05E9C17B1}" destId="{67EFFD38-DCF0-4018-9009-FD2A79E34936}" srcOrd="0" destOrd="0" presId="urn:microsoft.com/office/officeart/2005/8/layout/hierarchy1"/>
    <dgm:cxn modelId="{9E53269F-88E4-4EFE-90CF-81903BF83785}" type="presOf" srcId="{BF611B9A-F995-4889-9CCC-59133BB3F690}" destId="{C5AFEA92-D30C-4D9A-B954-38BD2706BB4C}" srcOrd="0" destOrd="0" presId="urn:microsoft.com/office/officeart/2005/8/layout/hierarchy1"/>
    <dgm:cxn modelId="{B65FFEA9-C7CF-42E2-8A62-73B94CE342A6}" type="presOf" srcId="{FB565D13-E532-4420-A21F-49DCF0680FD6}" destId="{9DA4592B-C25D-4A2E-8F03-63535C088214}" srcOrd="0" destOrd="0" presId="urn:microsoft.com/office/officeart/2005/8/layout/hierarchy1"/>
    <dgm:cxn modelId="{9E5A36BD-9935-4813-92B8-21D94B2A102F}" type="presOf" srcId="{E58867DA-5861-460F-944C-EDD35F22AB83}" destId="{2AC4AE5E-E475-42D8-BC42-7758BE269322}" srcOrd="0" destOrd="0" presId="urn:microsoft.com/office/officeart/2005/8/layout/hierarchy1"/>
    <dgm:cxn modelId="{2F239ED6-AF8D-4941-8053-F7ED7FFE3208}" type="presOf" srcId="{0DB2A7AB-16B2-4C2F-A068-ABABF3DCF5D9}" destId="{A3117699-3562-4640-993B-F9AFE5541D95}" srcOrd="0" destOrd="0" presId="urn:microsoft.com/office/officeart/2005/8/layout/hierarchy1"/>
    <dgm:cxn modelId="{1BFA0CE2-5460-4C74-A60C-2E639FA53948}" type="presOf" srcId="{58EDF995-9BF8-4CD1-8488-0BB9E3E2D8C5}" destId="{2FAFEB08-69B4-4565-8014-BA00DA5045A3}" srcOrd="0" destOrd="0" presId="urn:microsoft.com/office/officeart/2005/8/layout/hierarchy1"/>
    <dgm:cxn modelId="{7587A2E4-737E-48FA-A94E-D2B0D1AECC4A}" type="presOf" srcId="{8E573AC2-90FE-4260-8A33-FE0EC577ABA7}" destId="{6A2CDA0B-D94A-4C1D-947B-635809D8929D}" srcOrd="0" destOrd="0" presId="urn:microsoft.com/office/officeart/2005/8/layout/hierarchy1"/>
    <dgm:cxn modelId="{5E37DCE9-92B7-4D6B-8950-F0B2A26D7FBC}" srcId="{912697A7-CF87-4538-9F66-C8FCBE2F887C}" destId="{953EE888-154E-4E28-AE91-EB2268BB4F8E}" srcOrd="0" destOrd="0" parTransId="{FB565D13-E532-4420-A21F-49DCF0680FD6}" sibTransId="{F52DC0C7-C908-4EEC-89CB-BF8D7A58FCFC}"/>
    <dgm:cxn modelId="{2290D1F2-E8F4-4FC2-91EE-726806BE54B3}" type="presOf" srcId="{B8C6004A-0663-4989-A8ED-241278C4D640}" destId="{6A097006-2B18-44C2-A2B2-D9DB540ABD1E}" srcOrd="0" destOrd="0" presId="urn:microsoft.com/office/officeart/2005/8/layout/hierarchy1"/>
    <dgm:cxn modelId="{1F5872F6-5A03-4E6A-AD44-0EB821593307}" type="presOf" srcId="{C765B4D1-7128-44C0-87EF-290E41EF235A}" destId="{4EDCBDDE-474B-4775-AB3E-A3C607D74D99}" srcOrd="0" destOrd="0" presId="urn:microsoft.com/office/officeart/2005/8/layout/hierarchy1"/>
    <dgm:cxn modelId="{22B59592-53D0-4FDE-B8C6-D2C077D67B99}" type="presParOf" srcId="{D6B801CA-7FE8-4248-A8AE-D70191FFA3F9}" destId="{CED02A1F-F4E3-4354-A665-6EF3CC14E14A}" srcOrd="0" destOrd="0" presId="urn:microsoft.com/office/officeart/2005/8/layout/hierarchy1"/>
    <dgm:cxn modelId="{4D94B263-7CAE-4A81-8470-0641FDBA9091}" type="presParOf" srcId="{CED02A1F-F4E3-4354-A665-6EF3CC14E14A}" destId="{32D1D0FC-C798-4F98-B378-7F404476A7F5}" srcOrd="0" destOrd="0" presId="urn:microsoft.com/office/officeart/2005/8/layout/hierarchy1"/>
    <dgm:cxn modelId="{6CACD36C-765D-433F-9968-1D90A20F2BEA}" type="presParOf" srcId="{32D1D0FC-C798-4F98-B378-7F404476A7F5}" destId="{C37E73AA-412E-47DD-9A05-9F26021BCE12}" srcOrd="0" destOrd="0" presId="urn:microsoft.com/office/officeart/2005/8/layout/hierarchy1"/>
    <dgm:cxn modelId="{E145C835-01E4-4CBE-8A3B-86D3B589404D}" type="presParOf" srcId="{32D1D0FC-C798-4F98-B378-7F404476A7F5}" destId="{2ACB47BD-BA51-4ADE-A10B-590536EDFA8D}" srcOrd="1" destOrd="0" presId="urn:microsoft.com/office/officeart/2005/8/layout/hierarchy1"/>
    <dgm:cxn modelId="{5A2B4965-186D-46C2-8F4F-B62CC412929C}" type="presParOf" srcId="{CED02A1F-F4E3-4354-A665-6EF3CC14E14A}" destId="{74466D31-CCFE-44FF-B77D-139CE87A6044}" srcOrd="1" destOrd="0" presId="urn:microsoft.com/office/officeart/2005/8/layout/hierarchy1"/>
    <dgm:cxn modelId="{B29C3952-2196-4128-8CB3-533A7585E65E}" type="presParOf" srcId="{74466D31-CCFE-44FF-B77D-139CE87A6044}" destId="{C5AFEA92-D30C-4D9A-B954-38BD2706BB4C}" srcOrd="0" destOrd="0" presId="urn:microsoft.com/office/officeart/2005/8/layout/hierarchy1"/>
    <dgm:cxn modelId="{0F329ADD-40BE-4B43-A0A5-30CD52AD7EA5}" type="presParOf" srcId="{74466D31-CCFE-44FF-B77D-139CE87A6044}" destId="{CE219C01-1E81-47F7-BF08-21A3623E45FF}" srcOrd="1" destOrd="0" presId="urn:microsoft.com/office/officeart/2005/8/layout/hierarchy1"/>
    <dgm:cxn modelId="{B2FCDC7D-21A0-4738-A1EC-48FDB0EEC392}" type="presParOf" srcId="{CE219C01-1E81-47F7-BF08-21A3623E45FF}" destId="{BCCB4D72-E75A-4B65-8F76-0A3D6E52FD8F}" srcOrd="0" destOrd="0" presId="urn:microsoft.com/office/officeart/2005/8/layout/hierarchy1"/>
    <dgm:cxn modelId="{384AA782-28E0-4632-8C67-A2E0E8F4065C}" type="presParOf" srcId="{BCCB4D72-E75A-4B65-8F76-0A3D6E52FD8F}" destId="{79E797E5-1D09-4615-9165-F4D313344C27}" srcOrd="0" destOrd="0" presId="urn:microsoft.com/office/officeart/2005/8/layout/hierarchy1"/>
    <dgm:cxn modelId="{4317F093-ADBD-4EAD-9C71-4A81B14086C6}" type="presParOf" srcId="{BCCB4D72-E75A-4B65-8F76-0A3D6E52FD8F}" destId="{2FAFEB08-69B4-4565-8014-BA00DA5045A3}" srcOrd="1" destOrd="0" presId="urn:microsoft.com/office/officeart/2005/8/layout/hierarchy1"/>
    <dgm:cxn modelId="{BCF104F4-3DB9-4297-A794-9CAE95B2D9CC}" type="presParOf" srcId="{CE219C01-1E81-47F7-BF08-21A3623E45FF}" destId="{B46FDB8F-4E34-4351-AEF2-5215273B1933}" srcOrd="1" destOrd="0" presId="urn:microsoft.com/office/officeart/2005/8/layout/hierarchy1"/>
    <dgm:cxn modelId="{D1FC0BD1-DA5F-40E0-93CB-576A3EDBA1CF}" type="presParOf" srcId="{74466D31-CCFE-44FF-B77D-139CE87A6044}" destId="{44C5AE99-6592-4D3C-9B61-FAA5687EEEB2}" srcOrd="2" destOrd="0" presId="urn:microsoft.com/office/officeart/2005/8/layout/hierarchy1"/>
    <dgm:cxn modelId="{88C9DB32-BBF5-4BDD-9B81-DE7B293F0071}" type="presParOf" srcId="{74466D31-CCFE-44FF-B77D-139CE87A6044}" destId="{CF1D7911-D207-45D6-847B-7C9572F054E7}" srcOrd="3" destOrd="0" presId="urn:microsoft.com/office/officeart/2005/8/layout/hierarchy1"/>
    <dgm:cxn modelId="{AB7622FE-6D7B-458F-BBE4-211518AD1ECE}" type="presParOf" srcId="{CF1D7911-D207-45D6-847B-7C9572F054E7}" destId="{1AC4F817-2692-4CFC-A839-C5D5D0653F06}" srcOrd="0" destOrd="0" presId="urn:microsoft.com/office/officeart/2005/8/layout/hierarchy1"/>
    <dgm:cxn modelId="{68EB62EF-11EA-42F1-9633-47B1D18A91EA}" type="presParOf" srcId="{1AC4F817-2692-4CFC-A839-C5D5D0653F06}" destId="{A5D3DCCF-51E1-4E24-8C91-EA781EB5100C}" srcOrd="0" destOrd="0" presId="urn:microsoft.com/office/officeart/2005/8/layout/hierarchy1"/>
    <dgm:cxn modelId="{A8CF668D-8D6B-4200-8383-6853E3E5ACB4}" type="presParOf" srcId="{1AC4F817-2692-4CFC-A839-C5D5D0653F06}" destId="{3713AB23-5A5A-46D8-AB09-BE8159C81436}" srcOrd="1" destOrd="0" presId="urn:microsoft.com/office/officeart/2005/8/layout/hierarchy1"/>
    <dgm:cxn modelId="{6BDF04A7-6EC2-4D80-A173-EED6307DC9CA}" type="presParOf" srcId="{CF1D7911-D207-45D6-847B-7C9572F054E7}" destId="{63973205-F2F2-4067-8487-A828F1A27B68}" srcOrd="1" destOrd="0" presId="urn:microsoft.com/office/officeart/2005/8/layout/hierarchy1"/>
    <dgm:cxn modelId="{E39F0609-2063-4FF6-807F-90DA63A02209}" type="presParOf" srcId="{63973205-F2F2-4067-8487-A828F1A27B68}" destId="{9DA4592B-C25D-4A2E-8F03-63535C088214}" srcOrd="0" destOrd="0" presId="urn:microsoft.com/office/officeart/2005/8/layout/hierarchy1"/>
    <dgm:cxn modelId="{6AF9A5F2-4192-46A3-91A8-6CC7C1023ABB}" type="presParOf" srcId="{63973205-F2F2-4067-8487-A828F1A27B68}" destId="{26F8A2A8-D2EA-4D0D-A4CD-1666FE2EA14A}" srcOrd="1" destOrd="0" presId="urn:microsoft.com/office/officeart/2005/8/layout/hierarchy1"/>
    <dgm:cxn modelId="{8573A7C2-015C-4C99-842D-6318BAFD7792}" type="presParOf" srcId="{26F8A2A8-D2EA-4D0D-A4CD-1666FE2EA14A}" destId="{9B041E9F-EA3A-42F9-9723-9D080EE7AE1D}" srcOrd="0" destOrd="0" presId="urn:microsoft.com/office/officeart/2005/8/layout/hierarchy1"/>
    <dgm:cxn modelId="{728C1A07-E759-4B9F-81AE-1BC335990192}" type="presParOf" srcId="{9B041E9F-EA3A-42F9-9723-9D080EE7AE1D}" destId="{8924BEE1-F65B-4302-A2A7-5B6A6FEFF9AC}" srcOrd="0" destOrd="0" presId="urn:microsoft.com/office/officeart/2005/8/layout/hierarchy1"/>
    <dgm:cxn modelId="{E92F3279-CA3E-41E5-8285-960C64FC88C5}" type="presParOf" srcId="{9B041E9F-EA3A-42F9-9723-9D080EE7AE1D}" destId="{4D18FD56-7E02-456E-AF34-32A54BD05602}" srcOrd="1" destOrd="0" presId="urn:microsoft.com/office/officeart/2005/8/layout/hierarchy1"/>
    <dgm:cxn modelId="{24E2B725-A191-4FC9-A498-EC32AE4F4FC7}" type="presParOf" srcId="{26F8A2A8-D2EA-4D0D-A4CD-1666FE2EA14A}" destId="{EE2C3917-1A42-463E-B105-EEF8DBAED355}" srcOrd="1" destOrd="0" presId="urn:microsoft.com/office/officeart/2005/8/layout/hierarchy1"/>
    <dgm:cxn modelId="{568154B3-DB84-49FE-846A-6C6379D333BD}" type="presParOf" srcId="{63973205-F2F2-4067-8487-A828F1A27B68}" destId="{2AC4AE5E-E475-42D8-BC42-7758BE269322}" srcOrd="2" destOrd="0" presId="urn:microsoft.com/office/officeart/2005/8/layout/hierarchy1"/>
    <dgm:cxn modelId="{4744BDC4-7E7D-4C6A-BC7F-213BFC77073B}" type="presParOf" srcId="{63973205-F2F2-4067-8487-A828F1A27B68}" destId="{916B87C4-107F-4B49-9105-FD990287AF53}" srcOrd="3" destOrd="0" presId="urn:microsoft.com/office/officeart/2005/8/layout/hierarchy1"/>
    <dgm:cxn modelId="{6D40E1A7-458B-429A-BADA-5A16FB3C4970}" type="presParOf" srcId="{916B87C4-107F-4B49-9105-FD990287AF53}" destId="{ABDA22C0-E9D2-4C27-9953-6B779835BE01}" srcOrd="0" destOrd="0" presId="urn:microsoft.com/office/officeart/2005/8/layout/hierarchy1"/>
    <dgm:cxn modelId="{600EC834-B9B3-4A53-A328-837CE7A83ED9}" type="presParOf" srcId="{ABDA22C0-E9D2-4C27-9953-6B779835BE01}" destId="{EAE44D2B-6871-4321-9C8E-9B2E9BC850D8}" srcOrd="0" destOrd="0" presId="urn:microsoft.com/office/officeart/2005/8/layout/hierarchy1"/>
    <dgm:cxn modelId="{B40569F4-DA0F-466B-84AF-DC190CF8DCC2}" type="presParOf" srcId="{ABDA22C0-E9D2-4C27-9953-6B779835BE01}" destId="{67EFFD38-DCF0-4018-9009-FD2A79E34936}" srcOrd="1" destOrd="0" presId="urn:microsoft.com/office/officeart/2005/8/layout/hierarchy1"/>
    <dgm:cxn modelId="{FB5BB07E-EE45-4F50-845E-E5EDD276C2E3}" type="presParOf" srcId="{916B87C4-107F-4B49-9105-FD990287AF53}" destId="{2224F28B-EFAC-4808-90C2-92DA52CD4ABA}" srcOrd="1" destOrd="0" presId="urn:microsoft.com/office/officeart/2005/8/layout/hierarchy1"/>
    <dgm:cxn modelId="{3AFA62B6-9AB7-456D-BE74-2C332E703CC4}" type="presParOf" srcId="{2224F28B-EFAC-4808-90C2-92DA52CD4ABA}" destId="{4EDCBDDE-474B-4775-AB3E-A3C607D74D99}" srcOrd="0" destOrd="0" presId="urn:microsoft.com/office/officeart/2005/8/layout/hierarchy1"/>
    <dgm:cxn modelId="{F9DC05D7-FE2C-4CEF-B45A-4A2381D20EA8}" type="presParOf" srcId="{2224F28B-EFAC-4808-90C2-92DA52CD4ABA}" destId="{68F2E329-E92E-4876-8013-F9E51B6B0F54}" srcOrd="1" destOrd="0" presId="urn:microsoft.com/office/officeart/2005/8/layout/hierarchy1"/>
    <dgm:cxn modelId="{16A5577C-2757-497D-9190-FE68D4EAC2FE}" type="presParOf" srcId="{68F2E329-E92E-4876-8013-F9E51B6B0F54}" destId="{9BBA16AB-D49B-4D4C-A6F2-73A452EE405A}" srcOrd="0" destOrd="0" presId="urn:microsoft.com/office/officeart/2005/8/layout/hierarchy1"/>
    <dgm:cxn modelId="{7FEAD6F0-40F4-413B-9666-3468947E6FA2}" type="presParOf" srcId="{9BBA16AB-D49B-4D4C-A6F2-73A452EE405A}" destId="{B3FB0E8C-1BAE-4F3C-BB22-4345BB16EF47}" srcOrd="0" destOrd="0" presId="urn:microsoft.com/office/officeart/2005/8/layout/hierarchy1"/>
    <dgm:cxn modelId="{E04F509C-C581-4D88-8371-471ED1C78D46}" type="presParOf" srcId="{9BBA16AB-D49B-4D4C-A6F2-73A452EE405A}" destId="{6A097006-2B18-44C2-A2B2-D9DB540ABD1E}" srcOrd="1" destOrd="0" presId="urn:microsoft.com/office/officeart/2005/8/layout/hierarchy1"/>
    <dgm:cxn modelId="{DF278967-3C4A-4B94-8605-A72A69880BAB}" type="presParOf" srcId="{68F2E329-E92E-4876-8013-F9E51B6B0F54}" destId="{4047DD29-C18F-4D5F-8EE6-B16CB31A7714}" srcOrd="1" destOrd="0" presId="urn:microsoft.com/office/officeart/2005/8/layout/hierarchy1"/>
    <dgm:cxn modelId="{73AF7C75-3545-4DDF-8CF8-D3A4678B5CE5}" type="presParOf" srcId="{4047DD29-C18F-4D5F-8EE6-B16CB31A7714}" destId="{A4589DF3-A945-4371-A11D-B9BE02E6CD71}" srcOrd="0" destOrd="0" presId="urn:microsoft.com/office/officeart/2005/8/layout/hierarchy1"/>
    <dgm:cxn modelId="{88B91EF8-1443-43C0-9A4B-844729D87B3B}" type="presParOf" srcId="{4047DD29-C18F-4D5F-8EE6-B16CB31A7714}" destId="{E3861643-E6C1-400F-8DC3-8904E16A84C2}" srcOrd="1" destOrd="0" presId="urn:microsoft.com/office/officeart/2005/8/layout/hierarchy1"/>
    <dgm:cxn modelId="{B7C1774B-ED85-4DC9-9991-48FF5A91504D}" type="presParOf" srcId="{E3861643-E6C1-400F-8DC3-8904E16A84C2}" destId="{9F6170E9-5622-439A-AD90-28829C7BBD08}" srcOrd="0" destOrd="0" presId="urn:microsoft.com/office/officeart/2005/8/layout/hierarchy1"/>
    <dgm:cxn modelId="{B0C740DC-F8C2-4CFD-8153-AEF5683885C3}" type="presParOf" srcId="{9F6170E9-5622-439A-AD90-28829C7BBD08}" destId="{61142634-5198-43B9-9D79-4FEF0B68B1DB}" srcOrd="0" destOrd="0" presId="urn:microsoft.com/office/officeart/2005/8/layout/hierarchy1"/>
    <dgm:cxn modelId="{C3E5A813-EDDD-4F85-8340-5EE0BC5A26F2}" type="presParOf" srcId="{9F6170E9-5622-439A-AD90-28829C7BBD08}" destId="{A3117699-3562-4640-993B-F9AFE5541D95}" srcOrd="1" destOrd="0" presId="urn:microsoft.com/office/officeart/2005/8/layout/hierarchy1"/>
    <dgm:cxn modelId="{8E11752A-D245-4236-B5EF-264A96235721}" type="presParOf" srcId="{E3861643-E6C1-400F-8DC3-8904E16A84C2}" destId="{DF8595C1-DB7C-4C3C-9BDC-706D14403B6B}" srcOrd="1" destOrd="0" presId="urn:microsoft.com/office/officeart/2005/8/layout/hierarchy1"/>
    <dgm:cxn modelId="{4F50190F-9452-4BBA-B5A4-2F814BB858AF}" type="presParOf" srcId="{DF8595C1-DB7C-4C3C-9BDC-706D14403B6B}" destId="{6A2CDA0B-D94A-4C1D-947B-635809D8929D}" srcOrd="0" destOrd="0" presId="urn:microsoft.com/office/officeart/2005/8/layout/hierarchy1"/>
    <dgm:cxn modelId="{6D77D233-1DC3-4356-BE83-E0C279B0D086}" type="presParOf" srcId="{DF8595C1-DB7C-4C3C-9BDC-706D14403B6B}" destId="{AB78C299-0CF2-4F95-BFEF-9775678CA78B}" srcOrd="1" destOrd="0" presId="urn:microsoft.com/office/officeart/2005/8/layout/hierarchy1"/>
    <dgm:cxn modelId="{F2972EAD-1538-477E-979A-808789DC69ED}" type="presParOf" srcId="{AB78C299-0CF2-4F95-BFEF-9775678CA78B}" destId="{7310EF0A-9B4D-4752-A524-9D453034686F}" srcOrd="0" destOrd="0" presId="urn:microsoft.com/office/officeart/2005/8/layout/hierarchy1"/>
    <dgm:cxn modelId="{54513538-942D-4C84-A020-DC6BFD04B69D}" type="presParOf" srcId="{7310EF0A-9B4D-4752-A524-9D453034686F}" destId="{F1F7B6B6-4DA9-4DC9-9A43-F1A7D4FB998E}" srcOrd="0" destOrd="0" presId="urn:microsoft.com/office/officeart/2005/8/layout/hierarchy1"/>
    <dgm:cxn modelId="{F14080F1-1225-43FE-A3E2-8CCBFD14ACDB}" type="presParOf" srcId="{7310EF0A-9B4D-4752-A524-9D453034686F}" destId="{68550D1A-E356-445B-A3AD-CC00A9ADA561}" srcOrd="1" destOrd="0" presId="urn:microsoft.com/office/officeart/2005/8/layout/hierarchy1"/>
    <dgm:cxn modelId="{76FF69BA-5C99-48F6-A87F-B0A8B2E59BEC}" type="presParOf" srcId="{AB78C299-0CF2-4F95-BFEF-9775678CA78B}" destId="{E7307A38-D29D-4EBF-8923-770836FD62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470BBD-3C1D-4FA7-848F-FA66750BC7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5D26492-FEEC-444B-A198-0D4FE02D0C62}">
      <dgm:prSet/>
      <dgm:spPr/>
      <dgm:t>
        <a:bodyPr/>
        <a:lstStyle/>
        <a:p>
          <a:pPr rtl="0"/>
          <a:r>
            <a:rPr lang="en-US" dirty="0"/>
            <a:t>During the pursuit of </a:t>
          </a:r>
          <a:r>
            <a:rPr lang="en-US" dirty="0" err="1"/>
            <a:t>M.Tech</a:t>
          </a:r>
          <a:r>
            <a:rPr lang="en-US" dirty="0"/>
            <a:t>, you are paid a scholarship of Rs. 12400.00 per month by the Government of India. This amount is enough for living expenses including purchase of books, etc. The scholarship is paid for the entire 2 years </a:t>
          </a:r>
          <a:r>
            <a:rPr lang="en-US" dirty="0" err="1"/>
            <a:t>M.Tech</a:t>
          </a:r>
          <a:r>
            <a:rPr lang="en-US" dirty="0"/>
            <a:t> period.</a:t>
          </a:r>
        </a:p>
      </dgm:t>
    </dgm:pt>
    <dgm:pt modelId="{74F9EC54-5C01-4191-881E-40518B8E0A20}" type="parTrans" cxnId="{AEA3EE15-66B7-42D6-8558-0A51283E81B3}">
      <dgm:prSet/>
      <dgm:spPr/>
      <dgm:t>
        <a:bodyPr/>
        <a:lstStyle/>
        <a:p>
          <a:endParaRPr lang="en-IN"/>
        </a:p>
      </dgm:t>
    </dgm:pt>
    <dgm:pt modelId="{508816F9-DDBC-4EA6-8662-9B680360F54B}" type="sibTrans" cxnId="{AEA3EE15-66B7-42D6-8558-0A51283E81B3}">
      <dgm:prSet/>
      <dgm:spPr/>
      <dgm:t>
        <a:bodyPr/>
        <a:lstStyle/>
        <a:p>
          <a:endParaRPr lang="en-IN"/>
        </a:p>
      </dgm:t>
    </dgm:pt>
    <dgm:pt modelId="{4259371A-D2BD-4285-B9C9-F5C9C02A8F00}" type="pres">
      <dgm:prSet presAssocID="{14470BBD-3C1D-4FA7-848F-FA66750BC7A1}" presName="linear" presStyleCnt="0">
        <dgm:presLayoutVars>
          <dgm:animLvl val="lvl"/>
          <dgm:resizeHandles val="exact"/>
        </dgm:presLayoutVars>
      </dgm:prSet>
      <dgm:spPr/>
    </dgm:pt>
    <dgm:pt modelId="{3C733E5B-BD05-473E-A25B-B8305BBAB87D}" type="pres">
      <dgm:prSet presAssocID="{C5D26492-FEEC-444B-A198-0D4FE02D0C6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7C18606-0420-456A-91C5-8455C3E5DEB4}" type="presOf" srcId="{C5D26492-FEEC-444B-A198-0D4FE02D0C62}" destId="{3C733E5B-BD05-473E-A25B-B8305BBAB87D}" srcOrd="0" destOrd="0" presId="urn:microsoft.com/office/officeart/2005/8/layout/vList2"/>
    <dgm:cxn modelId="{05A8C311-5FDD-4F38-913F-78ACCB0F8F43}" type="presOf" srcId="{14470BBD-3C1D-4FA7-848F-FA66750BC7A1}" destId="{4259371A-D2BD-4285-B9C9-F5C9C02A8F00}" srcOrd="0" destOrd="0" presId="urn:microsoft.com/office/officeart/2005/8/layout/vList2"/>
    <dgm:cxn modelId="{AEA3EE15-66B7-42D6-8558-0A51283E81B3}" srcId="{14470BBD-3C1D-4FA7-848F-FA66750BC7A1}" destId="{C5D26492-FEEC-444B-A198-0D4FE02D0C62}" srcOrd="0" destOrd="0" parTransId="{74F9EC54-5C01-4191-881E-40518B8E0A20}" sibTransId="{508816F9-DDBC-4EA6-8662-9B680360F54B}"/>
    <dgm:cxn modelId="{A4510013-C86A-40A8-8C73-5ADDB58413BE}" type="presParOf" srcId="{4259371A-D2BD-4285-B9C9-F5C9C02A8F00}" destId="{3C733E5B-BD05-473E-A25B-B8305BBAB8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94C2BC-E3FF-496F-A178-C8BCAB53555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AE9FDCF-9857-488C-9CBC-18643F5900BF}">
      <dgm:prSet custT="1"/>
      <dgm:spPr/>
      <dgm:t>
        <a:bodyPr/>
        <a:lstStyle/>
        <a:p>
          <a:pPr rtl="0"/>
          <a:r>
            <a:rPr lang="en-US" sz="1900" dirty="0"/>
            <a:t>IISC Bangalore 	( Rank better than  50)</a:t>
          </a:r>
          <a:endParaRPr lang="en-IN" sz="1900" dirty="0"/>
        </a:p>
      </dgm:t>
    </dgm:pt>
    <dgm:pt modelId="{50FC4C2F-4E2B-4302-9A66-A428C56EF35F}" type="parTrans" cxnId="{1B46C3F0-EF71-4303-88F8-3DDA6F81CBB1}">
      <dgm:prSet/>
      <dgm:spPr/>
      <dgm:t>
        <a:bodyPr/>
        <a:lstStyle/>
        <a:p>
          <a:endParaRPr lang="en-IN"/>
        </a:p>
      </dgm:t>
    </dgm:pt>
    <dgm:pt modelId="{57578A4F-555A-4945-AF79-DC2B3D3B5FF2}" type="sibTrans" cxnId="{1B46C3F0-EF71-4303-88F8-3DDA6F81CBB1}">
      <dgm:prSet/>
      <dgm:spPr/>
      <dgm:t>
        <a:bodyPr/>
        <a:lstStyle/>
        <a:p>
          <a:endParaRPr lang="en-IN"/>
        </a:p>
      </dgm:t>
    </dgm:pt>
    <dgm:pt modelId="{DA6BED5E-06C7-4DB4-8B22-79725A6AB828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F7EC4729-F899-41E3-853D-8728772AFAD5}" type="parTrans" cxnId="{77E71CC4-2FB3-4850-BEA1-6AD78DA822CC}">
      <dgm:prSet/>
      <dgm:spPr/>
      <dgm:t>
        <a:bodyPr/>
        <a:lstStyle/>
        <a:p>
          <a:endParaRPr lang="en-IN"/>
        </a:p>
      </dgm:t>
    </dgm:pt>
    <dgm:pt modelId="{DCA7E1BB-671F-4CD2-A827-204B85BD0249}" type="sibTrans" cxnId="{77E71CC4-2FB3-4850-BEA1-6AD78DA822CC}">
      <dgm:prSet/>
      <dgm:spPr/>
      <dgm:t>
        <a:bodyPr/>
        <a:lstStyle/>
        <a:p>
          <a:endParaRPr lang="en-IN"/>
        </a:p>
      </dgm:t>
    </dgm:pt>
    <dgm:pt modelId="{AE302EC8-480E-4FFE-8641-5E627D3DE850}">
      <dgm:prSet custT="1"/>
      <dgm:spPr/>
      <dgm:t>
        <a:bodyPr/>
        <a:lstStyle/>
        <a:p>
          <a:pPr rtl="0"/>
          <a:r>
            <a:rPr lang="en-US" sz="1900" dirty="0"/>
            <a:t>IIT Mumbai 		( Rank better than   100)</a:t>
          </a:r>
          <a:endParaRPr lang="en-IN" sz="1900" dirty="0"/>
        </a:p>
      </dgm:t>
    </dgm:pt>
    <dgm:pt modelId="{775B7DBF-5FC8-4CF7-9112-958808E06910}" type="parTrans" cxnId="{C33C5EDF-243A-4FCB-8A03-66DD6CC31E60}">
      <dgm:prSet/>
      <dgm:spPr/>
      <dgm:t>
        <a:bodyPr/>
        <a:lstStyle/>
        <a:p>
          <a:endParaRPr lang="en-IN"/>
        </a:p>
      </dgm:t>
    </dgm:pt>
    <dgm:pt modelId="{62F37422-186E-48AF-B2E0-6B85F74B0070}" type="sibTrans" cxnId="{C33C5EDF-243A-4FCB-8A03-66DD6CC31E60}">
      <dgm:prSet/>
      <dgm:spPr/>
      <dgm:t>
        <a:bodyPr/>
        <a:lstStyle/>
        <a:p>
          <a:endParaRPr lang="en-IN"/>
        </a:p>
      </dgm:t>
    </dgm:pt>
    <dgm:pt modelId="{C6D2319F-F9D5-47AC-9E5A-25186F11017F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1ABDD22D-C42D-4C72-AF31-DD2038BB7DE3}" type="parTrans" cxnId="{B0D14348-8566-4A4A-9836-BD633C5EE6AB}">
      <dgm:prSet/>
      <dgm:spPr/>
      <dgm:t>
        <a:bodyPr/>
        <a:lstStyle/>
        <a:p>
          <a:endParaRPr lang="en-IN"/>
        </a:p>
      </dgm:t>
    </dgm:pt>
    <dgm:pt modelId="{EEDD684F-3E5F-41CE-9045-37BD154A72BF}" type="sibTrans" cxnId="{B0D14348-8566-4A4A-9836-BD633C5EE6AB}">
      <dgm:prSet/>
      <dgm:spPr/>
      <dgm:t>
        <a:bodyPr/>
        <a:lstStyle/>
        <a:p>
          <a:endParaRPr lang="en-IN"/>
        </a:p>
      </dgm:t>
    </dgm:pt>
    <dgm:pt modelId="{D5F23CA1-CF07-4C33-828E-0BCEA5959206}">
      <dgm:prSet custT="1"/>
      <dgm:spPr/>
      <dgm:t>
        <a:bodyPr/>
        <a:lstStyle/>
        <a:p>
          <a:pPr rtl="0"/>
          <a:r>
            <a:rPr lang="en-US" sz="1900" dirty="0"/>
            <a:t>IIT Kanpur 		(  Rank better than   200)</a:t>
          </a:r>
          <a:endParaRPr lang="en-IN" sz="1900" dirty="0"/>
        </a:p>
      </dgm:t>
    </dgm:pt>
    <dgm:pt modelId="{EB955223-2A82-46EC-8C93-C805F8DABF29}" type="parTrans" cxnId="{941D82B9-492D-4F3D-9363-A1A8B08E0652}">
      <dgm:prSet/>
      <dgm:spPr/>
      <dgm:t>
        <a:bodyPr/>
        <a:lstStyle/>
        <a:p>
          <a:endParaRPr lang="en-IN"/>
        </a:p>
      </dgm:t>
    </dgm:pt>
    <dgm:pt modelId="{7C94D0B2-14F8-4BF7-A2CE-BAD395224FCE}" type="sibTrans" cxnId="{941D82B9-492D-4F3D-9363-A1A8B08E0652}">
      <dgm:prSet/>
      <dgm:spPr/>
      <dgm:t>
        <a:bodyPr/>
        <a:lstStyle/>
        <a:p>
          <a:endParaRPr lang="en-IN"/>
        </a:p>
      </dgm:t>
    </dgm:pt>
    <dgm:pt modelId="{88AA4CE1-B14A-40C1-8574-4ADC009AD1F9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5348B459-6BC5-41F7-BEAE-8D74815AF679}" type="parTrans" cxnId="{F709740B-2AAC-4DA7-94C1-8BBDDDF6D7D3}">
      <dgm:prSet/>
      <dgm:spPr/>
      <dgm:t>
        <a:bodyPr/>
        <a:lstStyle/>
        <a:p>
          <a:endParaRPr lang="en-IN"/>
        </a:p>
      </dgm:t>
    </dgm:pt>
    <dgm:pt modelId="{6EE5B84A-02E2-4AB1-AD92-079B860DE84F}" type="sibTrans" cxnId="{F709740B-2AAC-4DA7-94C1-8BBDDDF6D7D3}">
      <dgm:prSet/>
      <dgm:spPr/>
      <dgm:t>
        <a:bodyPr/>
        <a:lstStyle/>
        <a:p>
          <a:endParaRPr lang="en-IN"/>
        </a:p>
      </dgm:t>
    </dgm:pt>
    <dgm:pt modelId="{5E5545BB-64CE-4A5D-B371-873D03B68308}">
      <dgm:prSet custT="1"/>
      <dgm:spPr/>
      <dgm:t>
        <a:bodyPr/>
        <a:lstStyle/>
        <a:p>
          <a:pPr rtl="0"/>
          <a:r>
            <a:rPr lang="en-US" sz="1900" dirty="0"/>
            <a:t>IIT Delhi 		( Rank better than   300)</a:t>
          </a:r>
          <a:endParaRPr lang="en-IN" sz="1900" dirty="0"/>
        </a:p>
      </dgm:t>
    </dgm:pt>
    <dgm:pt modelId="{A849566A-6C5A-4531-A367-14A24204C1E6}" type="parTrans" cxnId="{08DDD2B6-9B01-4781-83F6-7369BEA2F36C}">
      <dgm:prSet/>
      <dgm:spPr/>
      <dgm:t>
        <a:bodyPr/>
        <a:lstStyle/>
        <a:p>
          <a:endParaRPr lang="en-IN"/>
        </a:p>
      </dgm:t>
    </dgm:pt>
    <dgm:pt modelId="{36DB7765-DB8F-4F8B-A9A3-D00CC99FDEB5}" type="sibTrans" cxnId="{08DDD2B6-9B01-4781-83F6-7369BEA2F36C}">
      <dgm:prSet/>
      <dgm:spPr/>
      <dgm:t>
        <a:bodyPr/>
        <a:lstStyle/>
        <a:p>
          <a:endParaRPr lang="en-IN"/>
        </a:p>
      </dgm:t>
    </dgm:pt>
    <dgm:pt modelId="{EFD42564-EDB8-46E9-993E-8770128552C1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45F1BCB7-1BC6-4259-B81A-75082CDE187A}" type="parTrans" cxnId="{58E75EB8-B22D-4EF4-9DA7-5736A3918347}">
      <dgm:prSet/>
      <dgm:spPr/>
      <dgm:t>
        <a:bodyPr/>
        <a:lstStyle/>
        <a:p>
          <a:endParaRPr lang="en-IN"/>
        </a:p>
      </dgm:t>
    </dgm:pt>
    <dgm:pt modelId="{B9C73F99-E041-42FE-A7A3-E473C7AD2E4E}" type="sibTrans" cxnId="{58E75EB8-B22D-4EF4-9DA7-5736A3918347}">
      <dgm:prSet/>
      <dgm:spPr/>
      <dgm:t>
        <a:bodyPr/>
        <a:lstStyle/>
        <a:p>
          <a:endParaRPr lang="en-IN"/>
        </a:p>
      </dgm:t>
    </dgm:pt>
    <dgm:pt modelId="{7A1A7AE6-16C4-4E67-9912-8BD60233A1F3}">
      <dgm:prSet custT="1"/>
      <dgm:spPr/>
      <dgm:t>
        <a:bodyPr/>
        <a:lstStyle/>
        <a:p>
          <a:pPr rtl="0"/>
          <a:r>
            <a:rPr lang="en-US" sz="1900" dirty="0"/>
            <a:t>IIT Madras 		( Rank better than   350)</a:t>
          </a:r>
          <a:endParaRPr lang="en-IN" sz="1900" dirty="0"/>
        </a:p>
      </dgm:t>
    </dgm:pt>
    <dgm:pt modelId="{C1280203-4297-4D74-82F5-77C61984C251}" type="parTrans" cxnId="{92DF498A-20F8-4160-B649-84E24E375E63}">
      <dgm:prSet/>
      <dgm:spPr/>
      <dgm:t>
        <a:bodyPr/>
        <a:lstStyle/>
        <a:p>
          <a:endParaRPr lang="en-IN"/>
        </a:p>
      </dgm:t>
    </dgm:pt>
    <dgm:pt modelId="{DA07E5FF-04F7-41F4-B24C-141112E78905}" type="sibTrans" cxnId="{92DF498A-20F8-4160-B649-84E24E375E63}">
      <dgm:prSet/>
      <dgm:spPr/>
      <dgm:t>
        <a:bodyPr/>
        <a:lstStyle/>
        <a:p>
          <a:endParaRPr lang="en-IN"/>
        </a:p>
      </dgm:t>
    </dgm:pt>
    <dgm:pt modelId="{9C300C3B-A48B-4D2E-AA00-F4DD44A7AD8B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6396A877-5BA0-4D23-9387-3DD6530A440F}" type="parTrans" cxnId="{89691939-DD23-4492-B8D6-89375E33D00D}">
      <dgm:prSet/>
      <dgm:spPr/>
      <dgm:t>
        <a:bodyPr/>
        <a:lstStyle/>
        <a:p>
          <a:endParaRPr lang="en-IN"/>
        </a:p>
      </dgm:t>
    </dgm:pt>
    <dgm:pt modelId="{4E12CB32-39E0-483A-8050-DD278D4FDCF7}" type="sibTrans" cxnId="{89691939-DD23-4492-B8D6-89375E33D00D}">
      <dgm:prSet/>
      <dgm:spPr/>
      <dgm:t>
        <a:bodyPr/>
        <a:lstStyle/>
        <a:p>
          <a:endParaRPr lang="en-IN"/>
        </a:p>
      </dgm:t>
    </dgm:pt>
    <dgm:pt modelId="{DA8ED421-0F28-4985-AF68-CB9F9F2903A9}">
      <dgm:prSet custT="1"/>
      <dgm:spPr/>
      <dgm:t>
        <a:bodyPr/>
        <a:lstStyle/>
        <a:p>
          <a:pPr rtl="0"/>
          <a:r>
            <a:rPr lang="en-US" sz="1900" dirty="0"/>
            <a:t>IIT </a:t>
          </a:r>
          <a:r>
            <a:rPr lang="en-US" sz="1900" dirty="0" err="1"/>
            <a:t>Kharagpur</a:t>
          </a:r>
          <a:r>
            <a:rPr lang="en-US" sz="1900" dirty="0"/>
            <a:t> 	( Rank better than   400)</a:t>
          </a:r>
          <a:endParaRPr lang="en-IN" sz="1900" dirty="0"/>
        </a:p>
      </dgm:t>
    </dgm:pt>
    <dgm:pt modelId="{357F1F40-D567-4F3A-B84D-CAC3F0B66E40}" type="parTrans" cxnId="{03E02A70-94BF-47A2-959B-A88A5340F65B}">
      <dgm:prSet/>
      <dgm:spPr/>
      <dgm:t>
        <a:bodyPr/>
        <a:lstStyle/>
        <a:p>
          <a:endParaRPr lang="en-IN"/>
        </a:p>
      </dgm:t>
    </dgm:pt>
    <dgm:pt modelId="{7B401C32-F577-440F-823A-3D053D9CD587}" type="sibTrans" cxnId="{03E02A70-94BF-47A2-959B-A88A5340F65B}">
      <dgm:prSet/>
      <dgm:spPr/>
      <dgm:t>
        <a:bodyPr/>
        <a:lstStyle/>
        <a:p>
          <a:endParaRPr lang="en-IN"/>
        </a:p>
      </dgm:t>
    </dgm:pt>
    <dgm:pt modelId="{B5B93159-FB15-449C-8299-420A989646DB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A9D89ACB-0820-4740-9765-F8FA49509786}" type="parTrans" cxnId="{5690BB4A-0426-43F3-8E92-28E6B7D3ED62}">
      <dgm:prSet/>
      <dgm:spPr/>
      <dgm:t>
        <a:bodyPr/>
        <a:lstStyle/>
        <a:p>
          <a:endParaRPr lang="en-IN"/>
        </a:p>
      </dgm:t>
    </dgm:pt>
    <dgm:pt modelId="{DD2257F1-661C-479E-9648-C276C1775A3E}" type="sibTrans" cxnId="{5690BB4A-0426-43F3-8E92-28E6B7D3ED62}">
      <dgm:prSet/>
      <dgm:spPr/>
      <dgm:t>
        <a:bodyPr/>
        <a:lstStyle/>
        <a:p>
          <a:endParaRPr lang="en-IN"/>
        </a:p>
      </dgm:t>
    </dgm:pt>
    <dgm:pt modelId="{4924086E-C089-45CB-B18D-92DB33C39CE7}">
      <dgm:prSet custT="1"/>
      <dgm:spPr/>
      <dgm:t>
        <a:bodyPr/>
        <a:lstStyle/>
        <a:p>
          <a:pPr rtl="0"/>
          <a:r>
            <a:rPr lang="en-US" sz="1900" dirty="0"/>
            <a:t>IIT </a:t>
          </a:r>
          <a:r>
            <a:rPr lang="en-US" sz="1900" dirty="0" err="1"/>
            <a:t>Roorkie</a:t>
          </a:r>
          <a:r>
            <a:rPr lang="en-US" sz="1900" dirty="0"/>
            <a:t> 		( Rank better than   450)</a:t>
          </a:r>
          <a:endParaRPr lang="en-IN" sz="1900" dirty="0"/>
        </a:p>
      </dgm:t>
    </dgm:pt>
    <dgm:pt modelId="{29E6DE89-AAC3-486A-8367-57678F1FCBD0}" type="parTrans" cxnId="{3F01BE90-F027-4843-ACEF-2AAE5D9298EB}">
      <dgm:prSet/>
      <dgm:spPr/>
      <dgm:t>
        <a:bodyPr/>
        <a:lstStyle/>
        <a:p>
          <a:endParaRPr lang="en-IN"/>
        </a:p>
      </dgm:t>
    </dgm:pt>
    <dgm:pt modelId="{7054A5C4-2FB0-4A9A-B863-BCEAF9E04144}" type="sibTrans" cxnId="{3F01BE90-F027-4843-ACEF-2AAE5D9298EB}">
      <dgm:prSet/>
      <dgm:spPr/>
      <dgm:t>
        <a:bodyPr/>
        <a:lstStyle/>
        <a:p>
          <a:endParaRPr lang="en-IN"/>
        </a:p>
      </dgm:t>
    </dgm:pt>
    <dgm:pt modelId="{F27BF0FA-EE7E-429E-8A8A-9EFD5533A06D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EF2BD616-D527-447C-9F27-EE0C5E452FC7}" type="parTrans" cxnId="{A15E6C7D-5C05-4205-8F7E-68003F550F63}">
      <dgm:prSet/>
      <dgm:spPr/>
      <dgm:t>
        <a:bodyPr/>
        <a:lstStyle/>
        <a:p>
          <a:endParaRPr lang="en-IN"/>
        </a:p>
      </dgm:t>
    </dgm:pt>
    <dgm:pt modelId="{ACB44B80-3E49-4FFD-AC08-9C2F4734E663}" type="sibTrans" cxnId="{A15E6C7D-5C05-4205-8F7E-68003F550F63}">
      <dgm:prSet/>
      <dgm:spPr/>
      <dgm:t>
        <a:bodyPr/>
        <a:lstStyle/>
        <a:p>
          <a:endParaRPr lang="en-IN"/>
        </a:p>
      </dgm:t>
    </dgm:pt>
    <dgm:pt modelId="{EFBB917B-DE2C-46EA-8084-FDCB905396F3}">
      <dgm:prSet custT="1"/>
      <dgm:spPr/>
      <dgm:t>
        <a:bodyPr/>
        <a:lstStyle/>
        <a:p>
          <a:pPr rtl="0"/>
          <a:r>
            <a:rPr lang="en-US" sz="1900" dirty="0"/>
            <a:t>IIT </a:t>
          </a:r>
          <a:r>
            <a:rPr lang="en-US" sz="1900" dirty="0" err="1"/>
            <a:t>Guwahati</a:t>
          </a:r>
          <a:r>
            <a:rPr lang="en-US" sz="1900" dirty="0"/>
            <a:t> 		( Rank better than   500)</a:t>
          </a:r>
          <a:endParaRPr lang="en-IN" sz="1900" dirty="0"/>
        </a:p>
      </dgm:t>
    </dgm:pt>
    <dgm:pt modelId="{4BA8C8B7-AB92-41AE-AD88-D395529B151B}" type="parTrans" cxnId="{4569EDFB-97F9-4D79-B264-8E131F0876AE}">
      <dgm:prSet/>
      <dgm:spPr/>
      <dgm:t>
        <a:bodyPr/>
        <a:lstStyle/>
        <a:p>
          <a:endParaRPr lang="en-IN"/>
        </a:p>
      </dgm:t>
    </dgm:pt>
    <dgm:pt modelId="{64FBA99C-E0D3-4D29-8BBE-507CF5032478}" type="sibTrans" cxnId="{4569EDFB-97F9-4D79-B264-8E131F0876AE}">
      <dgm:prSet/>
      <dgm:spPr/>
      <dgm:t>
        <a:bodyPr/>
        <a:lstStyle/>
        <a:p>
          <a:endParaRPr lang="en-IN"/>
        </a:p>
      </dgm:t>
    </dgm:pt>
    <dgm:pt modelId="{62D255C2-E74D-4246-97C4-086B67425889}">
      <dgm:prSet custT="1"/>
      <dgm:spPr>
        <a:noFill/>
      </dgm:spPr>
      <dgm:t>
        <a:bodyPr/>
        <a:lstStyle/>
        <a:p>
          <a:pPr rtl="0"/>
          <a:endParaRPr lang="en-US" sz="1900" dirty="0"/>
        </a:p>
      </dgm:t>
    </dgm:pt>
    <dgm:pt modelId="{58179906-2409-4F2E-8194-8EBFCF63F3E3}" type="parTrans" cxnId="{7307BDB5-E8C5-4C1F-BB3E-BAA9DEF6EFDD}">
      <dgm:prSet/>
      <dgm:spPr/>
      <dgm:t>
        <a:bodyPr/>
        <a:lstStyle/>
        <a:p>
          <a:endParaRPr lang="en-IN"/>
        </a:p>
      </dgm:t>
    </dgm:pt>
    <dgm:pt modelId="{27286C52-0AD7-4993-ADC4-7971366C4263}" type="sibTrans" cxnId="{7307BDB5-E8C5-4C1F-BB3E-BAA9DEF6EFDD}">
      <dgm:prSet/>
      <dgm:spPr/>
      <dgm:t>
        <a:bodyPr/>
        <a:lstStyle/>
        <a:p>
          <a:endParaRPr lang="en-IN"/>
        </a:p>
      </dgm:t>
    </dgm:pt>
    <dgm:pt modelId="{6C8A182A-D5AE-42AE-BB7D-5ADBC32B4388}">
      <dgm:prSet custT="1"/>
      <dgm:spPr/>
      <dgm:t>
        <a:bodyPr/>
        <a:lstStyle/>
        <a:p>
          <a:pPr rtl="0"/>
          <a:r>
            <a:rPr lang="en-US" sz="1900" dirty="0"/>
            <a:t>IIT </a:t>
          </a:r>
          <a:r>
            <a:rPr lang="en-US" sz="1900"/>
            <a:t>Hyderabad 	( </a:t>
          </a:r>
          <a:r>
            <a:rPr lang="en-US" sz="1900" dirty="0"/>
            <a:t>Rank better than   600)</a:t>
          </a:r>
        </a:p>
      </dgm:t>
    </dgm:pt>
    <dgm:pt modelId="{E57C4865-BD4C-4655-A4EF-40D8BB283D8F}" type="parTrans" cxnId="{89FCECF7-3CC6-4EC4-9B24-51B895FCE17F}">
      <dgm:prSet/>
      <dgm:spPr/>
      <dgm:t>
        <a:bodyPr/>
        <a:lstStyle/>
        <a:p>
          <a:endParaRPr lang="en-IN"/>
        </a:p>
      </dgm:t>
    </dgm:pt>
    <dgm:pt modelId="{C1E6BC2D-B499-4384-8AA1-3ECF418560C0}" type="sibTrans" cxnId="{89FCECF7-3CC6-4EC4-9B24-51B895FCE17F}">
      <dgm:prSet/>
      <dgm:spPr/>
      <dgm:t>
        <a:bodyPr/>
        <a:lstStyle/>
        <a:p>
          <a:endParaRPr lang="en-IN"/>
        </a:p>
      </dgm:t>
    </dgm:pt>
    <dgm:pt modelId="{307A35D1-5E08-41DC-BFB1-BC5B97D3AEE2}" type="pres">
      <dgm:prSet presAssocID="{A494C2BC-E3FF-496F-A178-C8BCAB53555A}" presName="linear" presStyleCnt="0">
        <dgm:presLayoutVars>
          <dgm:animLvl val="lvl"/>
          <dgm:resizeHandles val="exact"/>
        </dgm:presLayoutVars>
      </dgm:prSet>
      <dgm:spPr/>
    </dgm:pt>
    <dgm:pt modelId="{1EB1DAEA-163D-41CE-B56B-8DAC5273A24A}" type="pres">
      <dgm:prSet presAssocID="{8AE9FDCF-9857-488C-9CBC-18643F5900BF}" presName="parentText" presStyleLbl="node1" presStyleIdx="0" presStyleCnt="17">
        <dgm:presLayoutVars>
          <dgm:chMax val="0"/>
          <dgm:bulletEnabled val="1"/>
        </dgm:presLayoutVars>
      </dgm:prSet>
      <dgm:spPr/>
    </dgm:pt>
    <dgm:pt modelId="{1BBE4747-4310-4F9E-BF69-EF698C59CB7E}" type="pres">
      <dgm:prSet presAssocID="{57578A4F-555A-4945-AF79-DC2B3D3B5FF2}" presName="spacer" presStyleCnt="0"/>
      <dgm:spPr/>
    </dgm:pt>
    <dgm:pt modelId="{7673FB31-3253-4B92-862B-2DDAC8D82A62}" type="pres">
      <dgm:prSet presAssocID="{DA6BED5E-06C7-4DB4-8B22-79725A6AB828}" presName="parentText" presStyleLbl="node1" presStyleIdx="1" presStyleCnt="17">
        <dgm:presLayoutVars>
          <dgm:chMax val="0"/>
          <dgm:bulletEnabled val="1"/>
        </dgm:presLayoutVars>
      </dgm:prSet>
      <dgm:spPr/>
    </dgm:pt>
    <dgm:pt modelId="{8CBD330F-0837-4036-BB63-1A876C6DBF15}" type="pres">
      <dgm:prSet presAssocID="{DCA7E1BB-671F-4CD2-A827-204B85BD0249}" presName="spacer" presStyleCnt="0"/>
      <dgm:spPr/>
    </dgm:pt>
    <dgm:pt modelId="{EB7A50B1-2345-4120-8A18-87BDFF2AE332}" type="pres">
      <dgm:prSet presAssocID="{AE302EC8-480E-4FFE-8641-5E627D3DE850}" presName="parentText" presStyleLbl="node1" presStyleIdx="2" presStyleCnt="17">
        <dgm:presLayoutVars>
          <dgm:chMax val="0"/>
          <dgm:bulletEnabled val="1"/>
        </dgm:presLayoutVars>
      </dgm:prSet>
      <dgm:spPr/>
    </dgm:pt>
    <dgm:pt modelId="{F40546CA-0CC0-406D-AAD3-7CA63FF13558}" type="pres">
      <dgm:prSet presAssocID="{62F37422-186E-48AF-B2E0-6B85F74B0070}" presName="spacer" presStyleCnt="0"/>
      <dgm:spPr/>
    </dgm:pt>
    <dgm:pt modelId="{4B88D9C6-9E68-410C-B051-B513C116D55D}" type="pres">
      <dgm:prSet presAssocID="{C6D2319F-F9D5-47AC-9E5A-25186F11017F}" presName="parentText" presStyleLbl="node1" presStyleIdx="3" presStyleCnt="17">
        <dgm:presLayoutVars>
          <dgm:chMax val="0"/>
          <dgm:bulletEnabled val="1"/>
        </dgm:presLayoutVars>
      </dgm:prSet>
      <dgm:spPr/>
    </dgm:pt>
    <dgm:pt modelId="{E442D472-85E0-414F-B116-54EA4EED36FA}" type="pres">
      <dgm:prSet presAssocID="{EEDD684F-3E5F-41CE-9045-37BD154A72BF}" presName="spacer" presStyleCnt="0"/>
      <dgm:spPr/>
    </dgm:pt>
    <dgm:pt modelId="{47EBA930-7866-4062-8BE1-1F658A520FEE}" type="pres">
      <dgm:prSet presAssocID="{D5F23CA1-CF07-4C33-828E-0BCEA5959206}" presName="parentText" presStyleLbl="node1" presStyleIdx="4" presStyleCnt="17">
        <dgm:presLayoutVars>
          <dgm:chMax val="0"/>
          <dgm:bulletEnabled val="1"/>
        </dgm:presLayoutVars>
      </dgm:prSet>
      <dgm:spPr/>
    </dgm:pt>
    <dgm:pt modelId="{3BF9227C-F708-4284-B34D-39DF99F06CBD}" type="pres">
      <dgm:prSet presAssocID="{7C94D0B2-14F8-4BF7-A2CE-BAD395224FCE}" presName="spacer" presStyleCnt="0"/>
      <dgm:spPr/>
    </dgm:pt>
    <dgm:pt modelId="{7F853225-A6F3-444A-A9ED-57E57DD2101D}" type="pres">
      <dgm:prSet presAssocID="{88AA4CE1-B14A-40C1-8574-4ADC009AD1F9}" presName="parentText" presStyleLbl="node1" presStyleIdx="5" presStyleCnt="17">
        <dgm:presLayoutVars>
          <dgm:chMax val="0"/>
          <dgm:bulletEnabled val="1"/>
        </dgm:presLayoutVars>
      </dgm:prSet>
      <dgm:spPr/>
    </dgm:pt>
    <dgm:pt modelId="{82C4DF2F-9A5A-4E03-BDCA-26EAFF332140}" type="pres">
      <dgm:prSet presAssocID="{6EE5B84A-02E2-4AB1-AD92-079B860DE84F}" presName="spacer" presStyleCnt="0"/>
      <dgm:spPr/>
    </dgm:pt>
    <dgm:pt modelId="{0C805310-7F35-4B92-967D-5113C0831A90}" type="pres">
      <dgm:prSet presAssocID="{5E5545BB-64CE-4A5D-B371-873D03B68308}" presName="parentText" presStyleLbl="node1" presStyleIdx="6" presStyleCnt="17">
        <dgm:presLayoutVars>
          <dgm:chMax val="0"/>
          <dgm:bulletEnabled val="1"/>
        </dgm:presLayoutVars>
      </dgm:prSet>
      <dgm:spPr/>
    </dgm:pt>
    <dgm:pt modelId="{7515904C-1F56-4D54-9351-55B57B34509B}" type="pres">
      <dgm:prSet presAssocID="{36DB7765-DB8F-4F8B-A9A3-D00CC99FDEB5}" presName="spacer" presStyleCnt="0"/>
      <dgm:spPr/>
    </dgm:pt>
    <dgm:pt modelId="{4E79A93E-D6A9-4381-A63E-54A7BA5212D4}" type="pres">
      <dgm:prSet presAssocID="{EFD42564-EDB8-46E9-993E-8770128552C1}" presName="parentText" presStyleLbl="node1" presStyleIdx="7" presStyleCnt="17">
        <dgm:presLayoutVars>
          <dgm:chMax val="0"/>
          <dgm:bulletEnabled val="1"/>
        </dgm:presLayoutVars>
      </dgm:prSet>
      <dgm:spPr/>
    </dgm:pt>
    <dgm:pt modelId="{1EE2F47D-FE5E-4FB6-B0BE-3D1E8D12B982}" type="pres">
      <dgm:prSet presAssocID="{B9C73F99-E041-42FE-A7A3-E473C7AD2E4E}" presName="spacer" presStyleCnt="0"/>
      <dgm:spPr/>
    </dgm:pt>
    <dgm:pt modelId="{EEF6F1F1-79A1-4395-B3DD-83B86072DE9C}" type="pres">
      <dgm:prSet presAssocID="{7A1A7AE6-16C4-4E67-9912-8BD60233A1F3}" presName="parentText" presStyleLbl="node1" presStyleIdx="8" presStyleCnt="17">
        <dgm:presLayoutVars>
          <dgm:chMax val="0"/>
          <dgm:bulletEnabled val="1"/>
        </dgm:presLayoutVars>
      </dgm:prSet>
      <dgm:spPr/>
    </dgm:pt>
    <dgm:pt modelId="{73D6ED37-97CC-4D40-A7CB-D61587DCE295}" type="pres">
      <dgm:prSet presAssocID="{DA07E5FF-04F7-41F4-B24C-141112E78905}" presName="spacer" presStyleCnt="0"/>
      <dgm:spPr/>
    </dgm:pt>
    <dgm:pt modelId="{9ABBDA43-D281-4ECA-8269-8BED66FDF29A}" type="pres">
      <dgm:prSet presAssocID="{9C300C3B-A48B-4D2E-AA00-F4DD44A7AD8B}" presName="parentText" presStyleLbl="node1" presStyleIdx="9" presStyleCnt="17">
        <dgm:presLayoutVars>
          <dgm:chMax val="0"/>
          <dgm:bulletEnabled val="1"/>
        </dgm:presLayoutVars>
      </dgm:prSet>
      <dgm:spPr/>
    </dgm:pt>
    <dgm:pt modelId="{35741DA3-9433-4EF8-9DD3-7CE1F2A70EAF}" type="pres">
      <dgm:prSet presAssocID="{4E12CB32-39E0-483A-8050-DD278D4FDCF7}" presName="spacer" presStyleCnt="0"/>
      <dgm:spPr/>
    </dgm:pt>
    <dgm:pt modelId="{CF9AC8B1-9576-43B9-9F6F-C5022595743F}" type="pres">
      <dgm:prSet presAssocID="{DA8ED421-0F28-4985-AF68-CB9F9F2903A9}" presName="parentText" presStyleLbl="node1" presStyleIdx="10" presStyleCnt="17">
        <dgm:presLayoutVars>
          <dgm:chMax val="0"/>
          <dgm:bulletEnabled val="1"/>
        </dgm:presLayoutVars>
      </dgm:prSet>
      <dgm:spPr/>
    </dgm:pt>
    <dgm:pt modelId="{47363D7A-291E-4369-AE0C-0292F0239158}" type="pres">
      <dgm:prSet presAssocID="{7B401C32-F577-440F-823A-3D053D9CD587}" presName="spacer" presStyleCnt="0"/>
      <dgm:spPr/>
    </dgm:pt>
    <dgm:pt modelId="{FA0385B9-D216-4BD0-A1AC-7B55F40BF115}" type="pres">
      <dgm:prSet presAssocID="{B5B93159-FB15-449C-8299-420A989646DB}" presName="parentText" presStyleLbl="node1" presStyleIdx="11" presStyleCnt="17">
        <dgm:presLayoutVars>
          <dgm:chMax val="0"/>
          <dgm:bulletEnabled val="1"/>
        </dgm:presLayoutVars>
      </dgm:prSet>
      <dgm:spPr/>
    </dgm:pt>
    <dgm:pt modelId="{7FA517A8-4EE7-4ACD-BBEB-CEF622A823DB}" type="pres">
      <dgm:prSet presAssocID="{DD2257F1-661C-479E-9648-C276C1775A3E}" presName="spacer" presStyleCnt="0"/>
      <dgm:spPr/>
    </dgm:pt>
    <dgm:pt modelId="{23C6B891-03C0-419D-A9B1-42FCACAC8A31}" type="pres">
      <dgm:prSet presAssocID="{4924086E-C089-45CB-B18D-92DB33C39CE7}" presName="parentText" presStyleLbl="node1" presStyleIdx="12" presStyleCnt="17">
        <dgm:presLayoutVars>
          <dgm:chMax val="0"/>
          <dgm:bulletEnabled val="1"/>
        </dgm:presLayoutVars>
      </dgm:prSet>
      <dgm:spPr/>
    </dgm:pt>
    <dgm:pt modelId="{F1D5A51D-BE15-4BAD-8885-73A07F6BB5BA}" type="pres">
      <dgm:prSet presAssocID="{7054A5C4-2FB0-4A9A-B863-BCEAF9E04144}" presName="spacer" presStyleCnt="0"/>
      <dgm:spPr/>
    </dgm:pt>
    <dgm:pt modelId="{547B9EAE-10F6-4165-B404-2C6CA5A68997}" type="pres">
      <dgm:prSet presAssocID="{F27BF0FA-EE7E-429E-8A8A-9EFD5533A06D}" presName="parentText" presStyleLbl="node1" presStyleIdx="13" presStyleCnt="17">
        <dgm:presLayoutVars>
          <dgm:chMax val="0"/>
          <dgm:bulletEnabled val="1"/>
        </dgm:presLayoutVars>
      </dgm:prSet>
      <dgm:spPr/>
    </dgm:pt>
    <dgm:pt modelId="{9EBD37BB-8962-46B7-A50E-0AC1BC862537}" type="pres">
      <dgm:prSet presAssocID="{ACB44B80-3E49-4FFD-AC08-9C2F4734E663}" presName="spacer" presStyleCnt="0"/>
      <dgm:spPr/>
    </dgm:pt>
    <dgm:pt modelId="{290EBC47-EBC9-4E4F-B817-6076B0A82A30}" type="pres">
      <dgm:prSet presAssocID="{EFBB917B-DE2C-46EA-8084-FDCB905396F3}" presName="parentText" presStyleLbl="node1" presStyleIdx="14" presStyleCnt="17">
        <dgm:presLayoutVars>
          <dgm:chMax val="0"/>
          <dgm:bulletEnabled val="1"/>
        </dgm:presLayoutVars>
      </dgm:prSet>
      <dgm:spPr/>
    </dgm:pt>
    <dgm:pt modelId="{31F273EB-11AD-4678-9683-B4DAE9E07B56}" type="pres">
      <dgm:prSet presAssocID="{64FBA99C-E0D3-4D29-8BBE-507CF5032478}" presName="spacer" presStyleCnt="0"/>
      <dgm:spPr/>
    </dgm:pt>
    <dgm:pt modelId="{05A406FD-8407-408C-8964-B464725C9B47}" type="pres">
      <dgm:prSet presAssocID="{62D255C2-E74D-4246-97C4-086B67425889}" presName="parentText" presStyleLbl="node1" presStyleIdx="15" presStyleCnt="17">
        <dgm:presLayoutVars>
          <dgm:chMax val="0"/>
          <dgm:bulletEnabled val="1"/>
        </dgm:presLayoutVars>
      </dgm:prSet>
      <dgm:spPr/>
    </dgm:pt>
    <dgm:pt modelId="{A07BCC36-1F88-455D-A4B4-FEB8BEFF3523}" type="pres">
      <dgm:prSet presAssocID="{27286C52-0AD7-4993-ADC4-7971366C4263}" presName="spacer" presStyleCnt="0"/>
      <dgm:spPr/>
    </dgm:pt>
    <dgm:pt modelId="{3230F8E7-86E7-4949-8CA0-BBCD55CF8AA0}" type="pres">
      <dgm:prSet presAssocID="{6C8A182A-D5AE-42AE-BB7D-5ADBC32B4388}" presName="parentText" presStyleLbl="node1" presStyleIdx="16" presStyleCnt="17">
        <dgm:presLayoutVars>
          <dgm:chMax val="0"/>
          <dgm:bulletEnabled val="1"/>
        </dgm:presLayoutVars>
      </dgm:prSet>
      <dgm:spPr/>
    </dgm:pt>
  </dgm:ptLst>
  <dgm:cxnLst>
    <dgm:cxn modelId="{F709740B-2AAC-4DA7-94C1-8BBDDDF6D7D3}" srcId="{A494C2BC-E3FF-496F-A178-C8BCAB53555A}" destId="{88AA4CE1-B14A-40C1-8574-4ADC009AD1F9}" srcOrd="5" destOrd="0" parTransId="{5348B459-6BC5-41F7-BEAE-8D74815AF679}" sibTransId="{6EE5B84A-02E2-4AB1-AD92-079B860DE84F}"/>
    <dgm:cxn modelId="{BDB09813-4CE3-45F2-9BEF-0AE956D3423A}" type="presOf" srcId="{A494C2BC-E3FF-496F-A178-C8BCAB53555A}" destId="{307A35D1-5E08-41DC-BFB1-BC5B97D3AEE2}" srcOrd="0" destOrd="0" presId="urn:microsoft.com/office/officeart/2005/8/layout/vList2"/>
    <dgm:cxn modelId="{6068F31A-6C41-4146-B1E7-8ACD696E16ED}" type="presOf" srcId="{D5F23CA1-CF07-4C33-828E-0BCEA5959206}" destId="{47EBA930-7866-4062-8BE1-1F658A520FEE}" srcOrd="0" destOrd="0" presId="urn:microsoft.com/office/officeart/2005/8/layout/vList2"/>
    <dgm:cxn modelId="{83A32C37-C1D4-4C75-8AC6-46A755BE1B7A}" type="presOf" srcId="{62D255C2-E74D-4246-97C4-086B67425889}" destId="{05A406FD-8407-408C-8964-B464725C9B47}" srcOrd="0" destOrd="0" presId="urn:microsoft.com/office/officeart/2005/8/layout/vList2"/>
    <dgm:cxn modelId="{89691939-DD23-4492-B8D6-89375E33D00D}" srcId="{A494C2BC-E3FF-496F-A178-C8BCAB53555A}" destId="{9C300C3B-A48B-4D2E-AA00-F4DD44A7AD8B}" srcOrd="9" destOrd="0" parTransId="{6396A877-5BA0-4D23-9387-3DD6530A440F}" sibTransId="{4E12CB32-39E0-483A-8050-DD278D4FDCF7}"/>
    <dgm:cxn modelId="{1F22BE44-FEF2-4AE0-A2BC-1F8829CA72D5}" type="presOf" srcId="{B5B93159-FB15-449C-8299-420A989646DB}" destId="{FA0385B9-D216-4BD0-A1AC-7B55F40BF115}" srcOrd="0" destOrd="0" presId="urn:microsoft.com/office/officeart/2005/8/layout/vList2"/>
    <dgm:cxn modelId="{B0D14348-8566-4A4A-9836-BD633C5EE6AB}" srcId="{A494C2BC-E3FF-496F-A178-C8BCAB53555A}" destId="{C6D2319F-F9D5-47AC-9E5A-25186F11017F}" srcOrd="3" destOrd="0" parTransId="{1ABDD22D-C42D-4C72-AF31-DD2038BB7DE3}" sibTransId="{EEDD684F-3E5F-41CE-9045-37BD154A72BF}"/>
    <dgm:cxn modelId="{5690BB4A-0426-43F3-8E92-28E6B7D3ED62}" srcId="{A494C2BC-E3FF-496F-A178-C8BCAB53555A}" destId="{B5B93159-FB15-449C-8299-420A989646DB}" srcOrd="11" destOrd="0" parTransId="{A9D89ACB-0820-4740-9765-F8FA49509786}" sibTransId="{DD2257F1-661C-479E-9648-C276C1775A3E}"/>
    <dgm:cxn modelId="{03E02A70-94BF-47A2-959B-A88A5340F65B}" srcId="{A494C2BC-E3FF-496F-A178-C8BCAB53555A}" destId="{DA8ED421-0F28-4985-AF68-CB9F9F2903A9}" srcOrd="10" destOrd="0" parTransId="{357F1F40-D567-4F3A-B84D-CAC3F0B66E40}" sibTransId="{7B401C32-F577-440F-823A-3D053D9CD587}"/>
    <dgm:cxn modelId="{C7D0FA58-7344-4C65-96B8-23FBCD19BAE5}" type="presOf" srcId="{8AE9FDCF-9857-488C-9CBC-18643F5900BF}" destId="{1EB1DAEA-163D-41CE-B56B-8DAC5273A24A}" srcOrd="0" destOrd="0" presId="urn:microsoft.com/office/officeart/2005/8/layout/vList2"/>
    <dgm:cxn modelId="{A15E6C7D-5C05-4205-8F7E-68003F550F63}" srcId="{A494C2BC-E3FF-496F-A178-C8BCAB53555A}" destId="{F27BF0FA-EE7E-429E-8A8A-9EFD5533A06D}" srcOrd="13" destOrd="0" parTransId="{EF2BD616-D527-447C-9F27-EE0C5E452FC7}" sibTransId="{ACB44B80-3E49-4FFD-AC08-9C2F4734E663}"/>
    <dgm:cxn modelId="{4D93B582-1465-4C0A-A50E-1131F0C53D0E}" type="presOf" srcId="{88AA4CE1-B14A-40C1-8574-4ADC009AD1F9}" destId="{7F853225-A6F3-444A-A9ED-57E57DD2101D}" srcOrd="0" destOrd="0" presId="urn:microsoft.com/office/officeart/2005/8/layout/vList2"/>
    <dgm:cxn modelId="{A6412F83-0BEB-46AD-AB69-60CB870C9CAA}" type="presOf" srcId="{7A1A7AE6-16C4-4E67-9912-8BD60233A1F3}" destId="{EEF6F1F1-79A1-4395-B3DD-83B86072DE9C}" srcOrd="0" destOrd="0" presId="urn:microsoft.com/office/officeart/2005/8/layout/vList2"/>
    <dgm:cxn modelId="{03C4A483-2EFB-4743-91AC-575E281B8039}" type="presOf" srcId="{F27BF0FA-EE7E-429E-8A8A-9EFD5533A06D}" destId="{547B9EAE-10F6-4165-B404-2C6CA5A68997}" srcOrd="0" destOrd="0" presId="urn:microsoft.com/office/officeart/2005/8/layout/vList2"/>
    <dgm:cxn modelId="{92DF498A-20F8-4160-B649-84E24E375E63}" srcId="{A494C2BC-E3FF-496F-A178-C8BCAB53555A}" destId="{7A1A7AE6-16C4-4E67-9912-8BD60233A1F3}" srcOrd="8" destOrd="0" parTransId="{C1280203-4297-4D74-82F5-77C61984C251}" sibTransId="{DA07E5FF-04F7-41F4-B24C-141112E78905}"/>
    <dgm:cxn modelId="{3F01BE90-F027-4843-ACEF-2AAE5D9298EB}" srcId="{A494C2BC-E3FF-496F-A178-C8BCAB53555A}" destId="{4924086E-C089-45CB-B18D-92DB33C39CE7}" srcOrd="12" destOrd="0" parTransId="{29E6DE89-AAC3-486A-8367-57678F1FCBD0}" sibTransId="{7054A5C4-2FB0-4A9A-B863-BCEAF9E04144}"/>
    <dgm:cxn modelId="{1A69519F-ABB4-420C-873D-60FA7E075CA3}" type="presOf" srcId="{5E5545BB-64CE-4A5D-B371-873D03B68308}" destId="{0C805310-7F35-4B92-967D-5113C0831A90}" srcOrd="0" destOrd="0" presId="urn:microsoft.com/office/officeart/2005/8/layout/vList2"/>
    <dgm:cxn modelId="{824012B4-12A1-4DF9-BFC9-976413F54FA2}" type="presOf" srcId="{6C8A182A-D5AE-42AE-BB7D-5ADBC32B4388}" destId="{3230F8E7-86E7-4949-8CA0-BBCD55CF8AA0}" srcOrd="0" destOrd="0" presId="urn:microsoft.com/office/officeart/2005/8/layout/vList2"/>
    <dgm:cxn modelId="{7307BDB5-E8C5-4C1F-BB3E-BAA9DEF6EFDD}" srcId="{A494C2BC-E3FF-496F-A178-C8BCAB53555A}" destId="{62D255C2-E74D-4246-97C4-086B67425889}" srcOrd="15" destOrd="0" parTransId="{58179906-2409-4F2E-8194-8EBFCF63F3E3}" sibTransId="{27286C52-0AD7-4993-ADC4-7971366C4263}"/>
    <dgm:cxn modelId="{08DDD2B6-9B01-4781-83F6-7369BEA2F36C}" srcId="{A494C2BC-E3FF-496F-A178-C8BCAB53555A}" destId="{5E5545BB-64CE-4A5D-B371-873D03B68308}" srcOrd="6" destOrd="0" parTransId="{A849566A-6C5A-4531-A367-14A24204C1E6}" sibTransId="{36DB7765-DB8F-4F8B-A9A3-D00CC99FDEB5}"/>
    <dgm:cxn modelId="{58E75EB8-B22D-4EF4-9DA7-5736A3918347}" srcId="{A494C2BC-E3FF-496F-A178-C8BCAB53555A}" destId="{EFD42564-EDB8-46E9-993E-8770128552C1}" srcOrd="7" destOrd="0" parTransId="{45F1BCB7-1BC6-4259-B81A-75082CDE187A}" sibTransId="{B9C73F99-E041-42FE-A7A3-E473C7AD2E4E}"/>
    <dgm:cxn modelId="{7C7020B9-E826-48AB-ABBA-1584197CAD19}" type="presOf" srcId="{C6D2319F-F9D5-47AC-9E5A-25186F11017F}" destId="{4B88D9C6-9E68-410C-B051-B513C116D55D}" srcOrd="0" destOrd="0" presId="urn:microsoft.com/office/officeart/2005/8/layout/vList2"/>
    <dgm:cxn modelId="{941D82B9-492D-4F3D-9363-A1A8B08E0652}" srcId="{A494C2BC-E3FF-496F-A178-C8BCAB53555A}" destId="{D5F23CA1-CF07-4C33-828E-0BCEA5959206}" srcOrd="4" destOrd="0" parTransId="{EB955223-2A82-46EC-8C93-C805F8DABF29}" sibTransId="{7C94D0B2-14F8-4BF7-A2CE-BAD395224FCE}"/>
    <dgm:cxn modelId="{53DE15C0-C9CB-485C-BDDE-268CB9307502}" type="presOf" srcId="{AE302EC8-480E-4FFE-8641-5E627D3DE850}" destId="{EB7A50B1-2345-4120-8A18-87BDFF2AE332}" srcOrd="0" destOrd="0" presId="urn:microsoft.com/office/officeart/2005/8/layout/vList2"/>
    <dgm:cxn modelId="{77E71CC4-2FB3-4850-BEA1-6AD78DA822CC}" srcId="{A494C2BC-E3FF-496F-A178-C8BCAB53555A}" destId="{DA6BED5E-06C7-4DB4-8B22-79725A6AB828}" srcOrd="1" destOrd="0" parTransId="{F7EC4729-F899-41E3-853D-8728772AFAD5}" sibTransId="{DCA7E1BB-671F-4CD2-A827-204B85BD0249}"/>
    <dgm:cxn modelId="{EDB1A9C6-641A-459D-B235-44F243C795FC}" type="presOf" srcId="{DA6BED5E-06C7-4DB4-8B22-79725A6AB828}" destId="{7673FB31-3253-4B92-862B-2DDAC8D82A62}" srcOrd="0" destOrd="0" presId="urn:microsoft.com/office/officeart/2005/8/layout/vList2"/>
    <dgm:cxn modelId="{AAAFF5CF-5765-484D-82BF-13DFB128E113}" type="presOf" srcId="{EFD42564-EDB8-46E9-993E-8770128552C1}" destId="{4E79A93E-D6A9-4381-A63E-54A7BA5212D4}" srcOrd="0" destOrd="0" presId="urn:microsoft.com/office/officeart/2005/8/layout/vList2"/>
    <dgm:cxn modelId="{79CDA2D0-D427-4BFA-82B7-FF925D15A58F}" type="presOf" srcId="{EFBB917B-DE2C-46EA-8084-FDCB905396F3}" destId="{290EBC47-EBC9-4E4F-B817-6076B0A82A30}" srcOrd="0" destOrd="0" presId="urn:microsoft.com/office/officeart/2005/8/layout/vList2"/>
    <dgm:cxn modelId="{B2A01ED6-3677-497F-9888-BB2A2FDB8C73}" type="presOf" srcId="{4924086E-C089-45CB-B18D-92DB33C39CE7}" destId="{23C6B891-03C0-419D-A9B1-42FCACAC8A31}" srcOrd="0" destOrd="0" presId="urn:microsoft.com/office/officeart/2005/8/layout/vList2"/>
    <dgm:cxn modelId="{C33C5EDF-243A-4FCB-8A03-66DD6CC31E60}" srcId="{A494C2BC-E3FF-496F-A178-C8BCAB53555A}" destId="{AE302EC8-480E-4FFE-8641-5E627D3DE850}" srcOrd="2" destOrd="0" parTransId="{775B7DBF-5FC8-4CF7-9112-958808E06910}" sibTransId="{62F37422-186E-48AF-B2E0-6B85F74B0070}"/>
    <dgm:cxn modelId="{1B46C3F0-EF71-4303-88F8-3DDA6F81CBB1}" srcId="{A494C2BC-E3FF-496F-A178-C8BCAB53555A}" destId="{8AE9FDCF-9857-488C-9CBC-18643F5900BF}" srcOrd="0" destOrd="0" parTransId="{50FC4C2F-4E2B-4302-9A66-A428C56EF35F}" sibTransId="{57578A4F-555A-4945-AF79-DC2B3D3B5FF2}"/>
    <dgm:cxn modelId="{89FCECF7-3CC6-4EC4-9B24-51B895FCE17F}" srcId="{A494C2BC-E3FF-496F-A178-C8BCAB53555A}" destId="{6C8A182A-D5AE-42AE-BB7D-5ADBC32B4388}" srcOrd="16" destOrd="0" parTransId="{E57C4865-BD4C-4655-A4EF-40D8BB283D8F}" sibTransId="{C1E6BC2D-B499-4384-8AA1-3ECF418560C0}"/>
    <dgm:cxn modelId="{D0B6F3F9-9B03-4E41-8766-1803365B9522}" type="presOf" srcId="{DA8ED421-0F28-4985-AF68-CB9F9F2903A9}" destId="{CF9AC8B1-9576-43B9-9F6F-C5022595743F}" srcOrd="0" destOrd="0" presId="urn:microsoft.com/office/officeart/2005/8/layout/vList2"/>
    <dgm:cxn modelId="{4569EDFB-97F9-4D79-B264-8E131F0876AE}" srcId="{A494C2BC-E3FF-496F-A178-C8BCAB53555A}" destId="{EFBB917B-DE2C-46EA-8084-FDCB905396F3}" srcOrd="14" destOrd="0" parTransId="{4BA8C8B7-AB92-41AE-AD88-D395529B151B}" sibTransId="{64FBA99C-E0D3-4D29-8BBE-507CF5032478}"/>
    <dgm:cxn modelId="{A7B645FE-17B0-4382-A452-A4A6AEF218CA}" type="presOf" srcId="{9C300C3B-A48B-4D2E-AA00-F4DD44A7AD8B}" destId="{9ABBDA43-D281-4ECA-8269-8BED66FDF29A}" srcOrd="0" destOrd="0" presId="urn:microsoft.com/office/officeart/2005/8/layout/vList2"/>
    <dgm:cxn modelId="{604507C6-07CE-43E8-A743-B064E0ECBE2D}" type="presParOf" srcId="{307A35D1-5E08-41DC-BFB1-BC5B97D3AEE2}" destId="{1EB1DAEA-163D-41CE-B56B-8DAC5273A24A}" srcOrd="0" destOrd="0" presId="urn:microsoft.com/office/officeart/2005/8/layout/vList2"/>
    <dgm:cxn modelId="{DD6E2527-FA44-4D1A-B063-4607A775318C}" type="presParOf" srcId="{307A35D1-5E08-41DC-BFB1-BC5B97D3AEE2}" destId="{1BBE4747-4310-4F9E-BF69-EF698C59CB7E}" srcOrd="1" destOrd="0" presId="urn:microsoft.com/office/officeart/2005/8/layout/vList2"/>
    <dgm:cxn modelId="{5F0A4513-D8D4-48AB-8A44-DFD72BC2B490}" type="presParOf" srcId="{307A35D1-5E08-41DC-BFB1-BC5B97D3AEE2}" destId="{7673FB31-3253-4B92-862B-2DDAC8D82A62}" srcOrd="2" destOrd="0" presId="urn:microsoft.com/office/officeart/2005/8/layout/vList2"/>
    <dgm:cxn modelId="{89EBD464-660B-4CDF-9202-AEE4BE8D6865}" type="presParOf" srcId="{307A35D1-5E08-41DC-BFB1-BC5B97D3AEE2}" destId="{8CBD330F-0837-4036-BB63-1A876C6DBF15}" srcOrd="3" destOrd="0" presId="urn:microsoft.com/office/officeart/2005/8/layout/vList2"/>
    <dgm:cxn modelId="{EEBED01F-EA63-4B00-82E3-E0A92CA2AB55}" type="presParOf" srcId="{307A35D1-5E08-41DC-BFB1-BC5B97D3AEE2}" destId="{EB7A50B1-2345-4120-8A18-87BDFF2AE332}" srcOrd="4" destOrd="0" presId="urn:microsoft.com/office/officeart/2005/8/layout/vList2"/>
    <dgm:cxn modelId="{C45C6912-27CC-4183-B7AD-F3DBB881C91F}" type="presParOf" srcId="{307A35D1-5E08-41DC-BFB1-BC5B97D3AEE2}" destId="{F40546CA-0CC0-406D-AAD3-7CA63FF13558}" srcOrd="5" destOrd="0" presId="urn:microsoft.com/office/officeart/2005/8/layout/vList2"/>
    <dgm:cxn modelId="{C28BC2C1-BA66-44CF-88CA-1CE7AEE71BE2}" type="presParOf" srcId="{307A35D1-5E08-41DC-BFB1-BC5B97D3AEE2}" destId="{4B88D9C6-9E68-410C-B051-B513C116D55D}" srcOrd="6" destOrd="0" presId="urn:microsoft.com/office/officeart/2005/8/layout/vList2"/>
    <dgm:cxn modelId="{AD0A4AA5-83F7-467A-8290-C6BD55286545}" type="presParOf" srcId="{307A35D1-5E08-41DC-BFB1-BC5B97D3AEE2}" destId="{E442D472-85E0-414F-B116-54EA4EED36FA}" srcOrd="7" destOrd="0" presId="urn:microsoft.com/office/officeart/2005/8/layout/vList2"/>
    <dgm:cxn modelId="{C8189314-8BBB-41BD-8195-407029C55D4B}" type="presParOf" srcId="{307A35D1-5E08-41DC-BFB1-BC5B97D3AEE2}" destId="{47EBA930-7866-4062-8BE1-1F658A520FEE}" srcOrd="8" destOrd="0" presId="urn:microsoft.com/office/officeart/2005/8/layout/vList2"/>
    <dgm:cxn modelId="{D4B1E982-777F-4642-954A-FEAFA1D7FDCB}" type="presParOf" srcId="{307A35D1-5E08-41DC-BFB1-BC5B97D3AEE2}" destId="{3BF9227C-F708-4284-B34D-39DF99F06CBD}" srcOrd="9" destOrd="0" presId="urn:microsoft.com/office/officeart/2005/8/layout/vList2"/>
    <dgm:cxn modelId="{60A5644D-397D-4C0D-855B-B9820E324787}" type="presParOf" srcId="{307A35D1-5E08-41DC-BFB1-BC5B97D3AEE2}" destId="{7F853225-A6F3-444A-A9ED-57E57DD2101D}" srcOrd="10" destOrd="0" presId="urn:microsoft.com/office/officeart/2005/8/layout/vList2"/>
    <dgm:cxn modelId="{30CC6424-C07D-42A3-8E32-DC52F48469C4}" type="presParOf" srcId="{307A35D1-5E08-41DC-BFB1-BC5B97D3AEE2}" destId="{82C4DF2F-9A5A-4E03-BDCA-26EAFF332140}" srcOrd="11" destOrd="0" presId="urn:microsoft.com/office/officeart/2005/8/layout/vList2"/>
    <dgm:cxn modelId="{C9683495-2801-434C-AABE-89140B2B2A55}" type="presParOf" srcId="{307A35D1-5E08-41DC-BFB1-BC5B97D3AEE2}" destId="{0C805310-7F35-4B92-967D-5113C0831A90}" srcOrd="12" destOrd="0" presId="urn:microsoft.com/office/officeart/2005/8/layout/vList2"/>
    <dgm:cxn modelId="{5249B576-BBB6-4357-BE40-183AD8BE3881}" type="presParOf" srcId="{307A35D1-5E08-41DC-BFB1-BC5B97D3AEE2}" destId="{7515904C-1F56-4D54-9351-55B57B34509B}" srcOrd="13" destOrd="0" presId="urn:microsoft.com/office/officeart/2005/8/layout/vList2"/>
    <dgm:cxn modelId="{B5849332-E8E2-4FF0-B990-58C960B1DE50}" type="presParOf" srcId="{307A35D1-5E08-41DC-BFB1-BC5B97D3AEE2}" destId="{4E79A93E-D6A9-4381-A63E-54A7BA5212D4}" srcOrd="14" destOrd="0" presId="urn:microsoft.com/office/officeart/2005/8/layout/vList2"/>
    <dgm:cxn modelId="{AAD520B2-6001-4D91-B44D-365E99506BDA}" type="presParOf" srcId="{307A35D1-5E08-41DC-BFB1-BC5B97D3AEE2}" destId="{1EE2F47D-FE5E-4FB6-B0BE-3D1E8D12B982}" srcOrd="15" destOrd="0" presId="urn:microsoft.com/office/officeart/2005/8/layout/vList2"/>
    <dgm:cxn modelId="{B536C78B-CA22-47AA-B16B-E953655DFBAE}" type="presParOf" srcId="{307A35D1-5E08-41DC-BFB1-BC5B97D3AEE2}" destId="{EEF6F1F1-79A1-4395-B3DD-83B86072DE9C}" srcOrd="16" destOrd="0" presId="urn:microsoft.com/office/officeart/2005/8/layout/vList2"/>
    <dgm:cxn modelId="{60153F23-70FD-45ED-B31C-68D114D45958}" type="presParOf" srcId="{307A35D1-5E08-41DC-BFB1-BC5B97D3AEE2}" destId="{73D6ED37-97CC-4D40-A7CB-D61587DCE295}" srcOrd="17" destOrd="0" presId="urn:microsoft.com/office/officeart/2005/8/layout/vList2"/>
    <dgm:cxn modelId="{FF2FC09A-3D16-4817-A2F1-6F20EBAEA115}" type="presParOf" srcId="{307A35D1-5E08-41DC-BFB1-BC5B97D3AEE2}" destId="{9ABBDA43-D281-4ECA-8269-8BED66FDF29A}" srcOrd="18" destOrd="0" presId="urn:microsoft.com/office/officeart/2005/8/layout/vList2"/>
    <dgm:cxn modelId="{832709A8-FAF7-4184-B3FE-1CCF8DFB7B52}" type="presParOf" srcId="{307A35D1-5E08-41DC-BFB1-BC5B97D3AEE2}" destId="{35741DA3-9433-4EF8-9DD3-7CE1F2A70EAF}" srcOrd="19" destOrd="0" presId="urn:microsoft.com/office/officeart/2005/8/layout/vList2"/>
    <dgm:cxn modelId="{2C0C5386-63B5-4B0E-B37D-12EEAE9CF847}" type="presParOf" srcId="{307A35D1-5E08-41DC-BFB1-BC5B97D3AEE2}" destId="{CF9AC8B1-9576-43B9-9F6F-C5022595743F}" srcOrd="20" destOrd="0" presId="urn:microsoft.com/office/officeart/2005/8/layout/vList2"/>
    <dgm:cxn modelId="{21D061B1-8012-43F8-AB9D-9793A2525AAF}" type="presParOf" srcId="{307A35D1-5E08-41DC-BFB1-BC5B97D3AEE2}" destId="{47363D7A-291E-4369-AE0C-0292F0239158}" srcOrd="21" destOrd="0" presId="urn:microsoft.com/office/officeart/2005/8/layout/vList2"/>
    <dgm:cxn modelId="{8B4BC09E-F83C-4F89-AB60-F8BBC6728172}" type="presParOf" srcId="{307A35D1-5E08-41DC-BFB1-BC5B97D3AEE2}" destId="{FA0385B9-D216-4BD0-A1AC-7B55F40BF115}" srcOrd="22" destOrd="0" presId="urn:microsoft.com/office/officeart/2005/8/layout/vList2"/>
    <dgm:cxn modelId="{4060DC1C-6457-48BE-9CD3-5FDF11C5FE2D}" type="presParOf" srcId="{307A35D1-5E08-41DC-BFB1-BC5B97D3AEE2}" destId="{7FA517A8-4EE7-4ACD-BBEB-CEF622A823DB}" srcOrd="23" destOrd="0" presId="urn:microsoft.com/office/officeart/2005/8/layout/vList2"/>
    <dgm:cxn modelId="{E0C3341C-EDC8-49E5-91F0-831542816E54}" type="presParOf" srcId="{307A35D1-5E08-41DC-BFB1-BC5B97D3AEE2}" destId="{23C6B891-03C0-419D-A9B1-42FCACAC8A31}" srcOrd="24" destOrd="0" presId="urn:microsoft.com/office/officeart/2005/8/layout/vList2"/>
    <dgm:cxn modelId="{2FC3B4DF-AFA7-41FE-8C1B-61423F3FD9BE}" type="presParOf" srcId="{307A35D1-5E08-41DC-BFB1-BC5B97D3AEE2}" destId="{F1D5A51D-BE15-4BAD-8885-73A07F6BB5BA}" srcOrd="25" destOrd="0" presId="urn:microsoft.com/office/officeart/2005/8/layout/vList2"/>
    <dgm:cxn modelId="{8F652226-0870-4130-82E7-38BDDCC3D707}" type="presParOf" srcId="{307A35D1-5E08-41DC-BFB1-BC5B97D3AEE2}" destId="{547B9EAE-10F6-4165-B404-2C6CA5A68997}" srcOrd="26" destOrd="0" presId="urn:microsoft.com/office/officeart/2005/8/layout/vList2"/>
    <dgm:cxn modelId="{5502F1AC-77C0-4B33-925F-77DE7BD6627B}" type="presParOf" srcId="{307A35D1-5E08-41DC-BFB1-BC5B97D3AEE2}" destId="{9EBD37BB-8962-46B7-A50E-0AC1BC862537}" srcOrd="27" destOrd="0" presId="urn:microsoft.com/office/officeart/2005/8/layout/vList2"/>
    <dgm:cxn modelId="{9A81D127-94C9-4524-A3D2-3AE7624676AF}" type="presParOf" srcId="{307A35D1-5E08-41DC-BFB1-BC5B97D3AEE2}" destId="{290EBC47-EBC9-4E4F-B817-6076B0A82A30}" srcOrd="28" destOrd="0" presId="urn:microsoft.com/office/officeart/2005/8/layout/vList2"/>
    <dgm:cxn modelId="{507177B0-2D78-4C63-A9D3-BF05D773E35E}" type="presParOf" srcId="{307A35D1-5E08-41DC-BFB1-BC5B97D3AEE2}" destId="{31F273EB-11AD-4678-9683-B4DAE9E07B56}" srcOrd="29" destOrd="0" presId="urn:microsoft.com/office/officeart/2005/8/layout/vList2"/>
    <dgm:cxn modelId="{5CFB698D-8256-4EC2-9AB8-EBFF727FF416}" type="presParOf" srcId="{307A35D1-5E08-41DC-BFB1-BC5B97D3AEE2}" destId="{05A406FD-8407-408C-8964-B464725C9B47}" srcOrd="30" destOrd="0" presId="urn:microsoft.com/office/officeart/2005/8/layout/vList2"/>
    <dgm:cxn modelId="{032F04F7-FB6C-40F6-AC02-A55B584C8CCF}" type="presParOf" srcId="{307A35D1-5E08-41DC-BFB1-BC5B97D3AEE2}" destId="{A07BCC36-1F88-455D-A4B4-FEB8BEFF3523}" srcOrd="31" destOrd="0" presId="urn:microsoft.com/office/officeart/2005/8/layout/vList2"/>
    <dgm:cxn modelId="{700632A4-6CB5-4776-8412-78A07A0F412D}" type="presParOf" srcId="{307A35D1-5E08-41DC-BFB1-BC5B97D3AEE2}" destId="{3230F8E7-86E7-4949-8CA0-BBCD55CF8AA0}" srcOrd="3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717C3-1E92-4CE0-BAB3-3A2A326396A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050B1F0-5FCF-43F6-A684-D12F1979447B}">
      <dgm:prSet/>
      <dgm:spPr/>
      <dgm:t>
        <a:bodyPr/>
        <a:lstStyle/>
        <a:p>
          <a:pPr rtl="0"/>
          <a:r>
            <a:rPr lang="en-IN" dirty="0"/>
            <a:t>Final phase of graduation </a:t>
          </a:r>
        </a:p>
      </dgm:t>
    </dgm:pt>
    <dgm:pt modelId="{55C085C3-BECF-48E2-8AAB-B6269E6D0332}" type="parTrans" cxnId="{BDC6A3BD-78BE-4A84-8C7C-74D987B4EC76}">
      <dgm:prSet/>
      <dgm:spPr/>
      <dgm:t>
        <a:bodyPr/>
        <a:lstStyle/>
        <a:p>
          <a:endParaRPr lang="en-IN"/>
        </a:p>
      </dgm:t>
    </dgm:pt>
    <dgm:pt modelId="{B8394512-9DD3-401F-881B-F4D3B53347F1}" type="sibTrans" cxnId="{BDC6A3BD-78BE-4A84-8C7C-74D987B4EC76}">
      <dgm:prSet/>
      <dgm:spPr/>
      <dgm:t>
        <a:bodyPr/>
        <a:lstStyle/>
        <a:p>
          <a:endParaRPr lang="en-IN"/>
        </a:p>
      </dgm:t>
    </dgm:pt>
    <dgm:pt modelId="{AE51753D-0C67-420F-A233-29DA4D370DCB}">
      <dgm:prSet/>
      <dgm:spPr/>
      <dgm:t>
        <a:bodyPr/>
        <a:lstStyle/>
        <a:p>
          <a:pPr rtl="0"/>
          <a:r>
            <a:rPr lang="en-IN" dirty="0"/>
            <a:t>A number of options to choose from</a:t>
          </a:r>
        </a:p>
      </dgm:t>
    </dgm:pt>
    <dgm:pt modelId="{5214D012-5329-4E38-9318-84025B2ECCA3}" type="parTrans" cxnId="{FE8D0161-673D-405F-99E3-C47F5519FD44}">
      <dgm:prSet/>
      <dgm:spPr/>
      <dgm:t>
        <a:bodyPr/>
        <a:lstStyle/>
        <a:p>
          <a:endParaRPr lang="en-IN"/>
        </a:p>
      </dgm:t>
    </dgm:pt>
    <dgm:pt modelId="{1F7178B4-78FE-4D29-8271-ED07C7C50CE2}" type="sibTrans" cxnId="{FE8D0161-673D-405F-99E3-C47F5519FD44}">
      <dgm:prSet/>
      <dgm:spPr/>
      <dgm:t>
        <a:bodyPr/>
        <a:lstStyle/>
        <a:p>
          <a:endParaRPr lang="en-IN"/>
        </a:p>
      </dgm:t>
    </dgm:pt>
    <dgm:pt modelId="{C2851BDD-62A4-4EFC-9640-A11DA7338704}">
      <dgm:prSet/>
      <dgm:spPr/>
      <dgm:t>
        <a:bodyPr/>
        <a:lstStyle/>
        <a:p>
          <a:pPr rtl="0"/>
          <a:r>
            <a:rPr lang="en-IN" dirty="0"/>
            <a:t>Time is more than money</a:t>
          </a:r>
        </a:p>
      </dgm:t>
    </dgm:pt>
    <dgm:pt modelId="{522569DD-8716-426C-AD19-A94BD8E9554E}" type="parTrans" cxnId="{00041D95-ED02-4714-A591-911925C067D0}">
      <dgm:prSet/>
      <dgm:spPr/>
      <dgm:t>
        <a:bodyPr/>
        <a:lstStyle/>
        <a:p>
          <a:endParaRPr lang="en-IN"/>
        </a:p>
      </dgm:t>
    </dgm:pt>
    <dgm:pt modelId="{DD19CB47-2865-43D2-8C69-CE2CA21F6885}" type="sibTrans" cxnId="{00041D95-ED02-4714-A591-911925C067D0}">
      <dgm:prSet/>
      <dgm:spPr/>
      <dgm:t>
        <a:bodyPr/>
        <a:lstStyle/>
        <a:p>
          <a:endParaRPr lang="en-IN"/>
        </a:p>
      </dgm:t>
    </dgm:pt>
    <dgm:pt modelId="{6E7B3B76-F6F7-4FBA-B8E2-BDB88B3E9138}">
      <dgm:prSet/>
      <dgm:spPr/>
      <dgm:t>
        <a:bodyPr/>
        <a:lstStyle/>
        <a:p>
          <a:pPr rtl="0"/>
          <a:r>
            <a:rPr lang="en-IN" dirty="0"/>
            <a:t>It is the right time</a:t>
          </a:r>
        </a:p>
      </dgm:t>
    </dgm:pt>
    <dgm:pt modelId="{46379238-69E5-4AEB-84A3-D5C498AB056F}" type="parTrans" cxnId="{59460248-2FBF-45B7-9F32-6B1B27F2ED2B}">
      <dgm:prSet/>
      <dgm:spPr/>
      <dgm:t>
        <a:bodyPr/>
        <a:lstStyle/>
        <a:p>
          <a:endParaRPr lang="en-IN"/>
        </a:p>
      </dgm:t>
    </dgm:pt>
    <dgm:pt modelId="{B6F4B0DB-C928-4014-9D86-2D7E410137AF}" type="sibTrans" cxnId="{59460248-2FBF-45B7-9F32-6B1B27F2ED2B}">
      <dgm:prSet/>
      <dgm:spPr/>
      <dgm:t>
        <a:bodyPr/>
        <a:lstStyle/>
        <a:p>
          <a:endParaRPr lang="en-IN"/>
        </a:p>
      </dgm:t>
    </dgm:pt>
    <dgm:pt modelId="{2B23C866-C315-40EC-A3D2-7558EA27B12D}">
      <dgm:prSet/>
      <dgm:spPr>
        <a:noFill/>
      </dgm:spPr>
      <dgm:t>
        <a:bodyPr/>
        <a:lstStyle/>
        <a:p>
          <a:pPr rtl="0"/>
          <a:endParaRPr lang="en-IN" dirty="0"/>
        </a:p>
      </dgm:t>
    </dgm:pt>
    <dgm:pt modelId="{F27A25CC-5628-4CC1-A6E7-8508E1CA553C}" type="parTrans" cxnId="{265C6CBE-6557-422F-BEA7-6C655DC688EB}">
      <dgm:prSet/>
      <dgm:spPr/>
      <dgm:t>
        <a:bodyPr/>
        <a:lstStyle/>
        <a:p>
          <a:endParaRPr lang="en-IN"/>
        </a:p>
      </dgm:t>
    </dgm:pt>
    <dgm:pt modelId="{F77B6614-4157-4494-BEFF-DC96F31667A5}" type="sibTrans" cxnId="{265C6CBE-6557-422F-BEA7-6C655DC688EB}">
      <dgm:prSet/>
      <dgm:spPr/>
      <dgm:t>
        <a:bodyPr/>
        <a:lstStyle/>
        <a:p>
          <a:endParaRPr lang="en-IN"/>
        </a:p>
      </dgm:t>
    </dgm:pt>
    <dgm:pt modelId="{E16E7D7C-84D8-401B-83EE-3D1196DCC8DA}">
      <dgm:prSet/>
      <dgm:spPr>
        <a:noFill/>
      </dgm:spPr>
      <dgm:t>
        <a:bodyPr/>
        <a:lstStyle/>
        <a:p>
          <a:pPr rtl="0"/>
          <a:endParaRPr lang="en-IN" dirty="0"/>
        </a:p>
      </dgm:t>
    </dgm:pt>
    <dgm:pt modelId="{7EB5FA3C-2131-4CF5-81F6-036ED2A5866F}" type="sibTrans" cxnId="{090E3EE2-C05E-4525-96C4-DCFEB288C921}">
      <dgm:prSet/>
      <dgm:spPr/>
      <dgm:t>
        <a:bodyPr/>
        <a:lstStyle/>
        <a:p>
          <a:endParaRPr lang="en-IN"/>
        </a:p>
      </dgm:t>
    </dgm:pt>
    <dgm:pt modelId="{331D2900-BCD8-4DB3-B858-70A8DAA14520}" type="parTrans" cxnId="{090E3EE2-C05E-4525-96C4-DCFEB288C921}">
      <dgm:prSet/>
      <dgm:spPr/>
      <dgm:t>
        <a:bodyPr/>
        <a:lstStyle/>
        <a:p>
          <a:endParaRPr lang="en-IN"/>
        </a:p>
      </dgm:t>
    </dgm:pt>
    <dgm:pt modelId="{867D51C4-A156-4413-84C9-89AEC2F0BA35}">
      <dgm:prSet/>
      <dgm:spPr>
        <a:noFill/>
      </dgm:spPr>
      <dgm:t>
        <a:bodyPr/>
        <a:lstStyle/>
        <a:p>
          <a:pPr rtl="0"/>
          <a:endParaRPr lang="en-IN" dirty="0"/>
        </a:p>
      </dgm:t>
    </dgm:pt>
    <dgm:pt modelId="{DB0FD2D7-BFCD-4247-8BEC-E2CEE124029E}" type="sibTrans" cxnId="{5DFFE6F6-4C24-45A9-A697-3362E0995A62}">
      <dgm:prSet/>
      <dgm:spPr/>
      <dgm:t>
        <a:bodyPr/>
        <a:lstStyle/>
        <a:p>
          <a:endParaRPr lang="en-IN"/>
        </a:p>
      </dgm:t>
    </dgm:pt>
    <dgm:pt modelId="{90BD951D-3FC7-4DB7-BF0F-9E2FFFDB963A}" type="parTrans" cxnId="{5DFFE6F6-4C24-45A9-A697-3362E0995A62}">
      <dgm:prSet/>
      <dgm:spPr/>
      <dgm:t>
        <a:bodyPr/>
        <a:lstStyle/>
        <a:p>
          <a:endParaRPr lang="en-IN"/>
        </a:p>
      </dgm:t>
    </dgm:pt>
    <dgm:pt modelId="{19C40EE0-E238-4995-AD6E-7238684AC51D}">
      <dgm:prSet/>
      <dgm:spPr>
        <a:noFill/>
      </dgm:spPr>
      <dgm:t>
        <a:bodyPr/>
        <a:lstStyle/>
        <a:p>
          <a:pPr rtl="0"/>
          <a:endParaRPr lang="en-IN" dirty="0"/>
        </a:p>
      </dgm:t>
    </dgm:pt>
    <dgm:pt modelId="{D1056E18-41C5-4F16-8909-02E15C04518E}" type="sibTrans" cxnId="{989AE5BA-B048-4603-9BC4-1C56D56AF809}">
      <dgm:prSet/>
      <dgm:spPr/>
      <dgm:t>
        <a:bodyPr/>
        <a:lstStyle/>
        <a:p>
          <a:endParaRPr lang="en-IN"/>
        </a:p>
      </dgm:t>
    </dgm:pt>
    <dgm:pt modelId="{AEC776E2-54C3-46F1-97E0-2127771671BE}" type="parTrans" cxnId="{989AE5BA-B048-4603-9BC4-1C56D56AF809}">
      <dgm:prSet/>
      <dgm:spPr/>
      <dgm:t>
        <a:bodyPr/>
        <a:lstStyle/>
        <a:p>
          <a:endParaRPr lang="en-IN"/>
        </a:p>
      </dgm:t>
    </dgm:pt>
    <dgm:pt modelId="{4FA63194-1A96-4BB0-B5E5-CDFEB6012653}" type="pres">
      <dgm:prSet presAssocID="{99E717C3-1E92-4CE0-BAB3-3A2A326396AD}" presName="linear" presStyleCnt="0">
        <dgm:presLayoutVars>
          <dgm:animLvl val="lvl"/>
          <dgm:resizeHandles val="exact"/>
        </dgm:presLayoutVars>
      </dgm:prSet>
      <dgm:spPr/>
    </dgm:pt>
    <dgm:pt modelId="{797F59EC-912A-4D81-8DE5-0013F150BA32}" type="pres">
      <dgm:prSet presAssocID="{6050B1F0-5FCF-43F6-A684-D12F1979447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0600FDE-19EF-4098-A23E-DB9E0975D846}" type="pres">
      <dgm:prSet presAssocID="{B8394512-9DD3-401F-881B-F4D3B53347F1}" presName="spacer" presStyleCnt="0"/>
      <dgm:spPr/>
    </dgm:pt>
    <dgm:pt modelId="{3EAE77C3-DDBA-4FF1-BBAE-4363A2A2B270}" type="pres">
      <dgm:prSet presAssocID="{19C40EE0-E238-4995-AD6E-7238684AC51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22D8088-EBFF-4F97-B5FD-21BC5842ACC2}" type="pres">
      <dgm:prSet presAssocID="{D1056E18-41C5-4F16-8909-02E15C04518E}" presName="spacer" presStyleCnt="0"/>
      <dgm:spPr/>
    </dgm:pt>
    <dgm:pt modelId="{2B5DB2E4-8B92-4E8B-B304-3690BD5D8714}" type="pres">
      <dgm:prSet presAssocID="{AE51753D-0C67-420F-A233-29DA4D370DC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5D52637-90DD-4027-BB86-DCE39B53C61C}" type="pres">
      <dgm:prSet presAssocID="{1F7178B4-78FE-4D29-8271-ED07C7C50CE2}" presName="spacer" presStyleCnt="0"/>
      <dgm:spPr/>
    </dgm:pt>
    <dgm:pt modelId="{386A63B5-AABE-40EA-9F2C-3521ECFAB3F0}" type="pres">
      <dgm:prSet presAssocID="{867D51C4-A156-4413-84C9-89AEC2F0BA3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04E0A94-02C9-4724-B1A5-0E4696B8FB55}" type="pres">
      <dgm:prSet presAssocID="{DB0FD2D7-BFCD-4247-8BEC-E2CEE124029E}" presName="spacer" presStyleCnt="0"/>
      <dgm:spPr/>
    </dgm:pt>
    <dgm:pt modelId="{99560709-E273-494B-99AD-3A00A84D5F8A}" type="pres">
      <dgm:prSet presAssocID="{C2851BDD-62A4-4EFC-9640-A11DA733870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9F09BF9-A990-45D7-A062-8AF33B8C5EE2}" type="pres">
      <dgm:prSet presAssocID="{DD19CB47-2865-43D2-8C69-CE2CA21F6885}" presName="spacer" presStyleCnt="0"/>
      <dgm:spPr/>
    </dgm:pt>
    <dgm:pt modelId="{0A2A16FE-431B-4D81-B5F4-6B3FFF5BA103}" type="pres">
      <dgm:prSet presAssocID="{E16E7D7C-84D8-401B-83EE-3D1196DCC8D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717A81A-3A19-4209-93F8-4A0459981214}" type="pres">
      <dgm:prSet presAssocID="{7EB5FA3C-2131-4CF5-81F6-036ED2A5866F}" presName="spacer" presStyleCnt="0"/>
      <dgm:spPr/>
    </dgm:pt>
    <dgm:pt modelId="{F5206547-17AA-4A6C-A165-DB00CBD1FA3B}" type="pres">
      <dgm:prSet presAssocID="{6E7B3B76-F6F7-4FBA-B8E2-BDB88B3E913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206DFF3-CC04-4A38-879F-17BEDB0974B8}" type="pres">
      <dgm:prSet presAssocID="{B6F4B0DB-C928-4014-9D86-2D7E410137AF}" presName="spacer" presStyleCnt="0"/>
      <dgm:spPr/>
    </dgm:pt>
    <dgm:pt modelId="{4AC810E3-B221-4E8B-94C2-702DF87FFA59}" type="pres">
      <dgm:prSet presAssocID="{2B23C866-C315-40EC-A3D2-7558EA27B12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51CDD1F-AB42-4EA8-9BEF-17AC527C5BBC}" type="presOf" srcId="{C2851BDD-62A4-4EFC-9640-A11DA7338704}" destId="{99560709-E273-494B-99AD-3A00A84D5F8A}" srcOrd="0" destOrd="0" presId="urn:microsoft.com/office/officeart/2005/8/layout/vList2"/>
    <dgm:cxn modelId="{D9F5305B-58CB-41FB-8746-F72F5B3058A3}" type="presOf" srcId="{AE51753D-0C67-420F-A233-29DA4D370DCB}" destId="{2B5DB2E4-8B92-4E8B-B304-3690BD5D8714}" srcOrd="0" destOrd="0" presId="urn:microsoft.com/office/officeart/2005/8/layout/vList2"/>
    <dgm:cxn modelId="{FE8D0161-673D-405F-99E3-C47F5519FD44}" srcId="{99E717C3-1E92-4CE0-BAB3-3A2A326396AD}" destId="{AE51753D-0C67-420F-A233-29DA4D370DCB}" srcOrd="2" destOrd="0" parTransId="{5214D012-5329-4E38-9318-84025B2ECCA3}" sibTransId="{1F7178B4-78FE-4D29-8271-ED07C7C50CE2}"/>
    <dgm:cxn modelId="{7B721F41-1E2B-41E8-AA02-EC06B4ECDE29}" type="presOf" srcId="{6050B1F0-5FCF-43F6-A684-D12F1979447B}" destId="{797F59EC-912A-4D81-8DE5-0013F150BA32}" srcOrd="0" destOrd="0" presId="urn:microsoft.com/office/officeart/2005/8/layout/vList2"/>
    <dgm:cxn modelId="{59460248-2FBF-45B7-9F32-6B1B27F2ED2B}" srcId="{99E717C3-1E92-4CE0-BAB3-3A2A326396AD}" destId="{6E7B3B76-F6F7-4FBA-B8E2-BDB88B3E9138}" srcOrd="6" destOrd="0" parTransId="{46379238-69E5-4AEB-84A3-D5C498AB056F}" sibTransId="{B6F4B0DB-C928-4014-9D86-2D7E410137AF}"/>
    <dgm:cxn modelId="{EE137F70-4DC4-49E5-85FD-BA5929F903AC}" type="presOf" srcId="{867D51C4-A156-4413-84C9-89AEC2F0BA35}" destId="{386A63B5-AABE-40EA-9F2C-3521ECFAB3F0}" srcOrd="0" destOrd="0" presId="urn:microsoft.com/office/officeart/2005/8/layout/vList2"/>
    <dgm:cxn modelId="{24F34C52-624D-4491-B81B-26D2BA359194}" type="presOf" srcId="{2B23C866-C315-40EC-A3D2-7558EA27B12D}" destId="{4AC810E3-B221-4E8B-94C2-702DF87FFA59}" srcOrd="0" destOrd="0" presId="urn:microsoft.com/office/officeart/2005/8/layout/vList2"/>
    <dgm:cxn modelId="{5F462574-B6BF-4FE0-9460-5C02C1A01012}" type="presOf" srcId="{6E7B3B76-F6F7-4FBA-B8E2-BDB88B3E9138}" destId="{F5206547-17AA-4A6C-A165-DB00CBD1FA3B}" srcOrd="0" destOrd="0" presId="urn:microsoft.com/office/officeart/2005/8/layout/vList2"/>
    <dgm:cxn modelId="{00041D95-ED02-4714-A591-911925C067D0}" srcId="{99E717C3-1E92-4CE0-BAB3-3A2A326396AD}" destId="{C2851BDD-62A4-4EFC-9640-A11DA7338704}" srcOrd="4" destOrd="0" parTransId="{522569DD-8716-426C-AD19-A94BD8E9554E}" sibTransId="{DD19CB47-2865-43D2-8C69-CE2CA21F6885}"/>
    <dgm:cxn modelId="{2A6F37A3-621A-4459-A0E5-735D0E78A957}" type="presOf" srcId="{E16E7D7C-84D8-401B-83EE-3D1196DCC8DA}" destId="{0A2A16FE-431B-4D81-B5F4-6B3FFF5BA103}" srcOrd="0" destOrd="0" presId="urn:microsoft.com/office/officeart/2005/8/layout/vList2"/>
    <dgm:cxn modelId="{989AE5BA-B048-4603-9BC4-1C56D56AF809}" srcId="{99E717C3-1E92-4CE0-BAB3-3A2A326396AD}" destId="{19C40EE0-E238-4995-AD6E-7238684AC51D}" srcOrd="1" destOrd="0" parTransId="{AEC776E2-54C3-46F1-97E0-2127771671BE}" sibTransId="{D1056E18-41C5-4F16-8909-02E15C04518E}"/>
    <dgm:cxn modelId="{BDC6A3BD-78BE-4A84-8C7C-74D987B4EC76}" srcId="{99E717C3-1E92-4CE0-BAB3-3A2A326396AD}" destId="{6050B1F0-5FCF-43F6-A684-D12F1979447B}" srcOrd="0" destOrd="0" parTransId="{55C085C3-BECF-48E2-8AAB-B6269E6D0332}" sibTransId="{B8394512-9DD3-401F-881B-F4D3B53347F1}"/>
    <dgm:cxn modelId="{265C6CBE-6557-422F-BEA7-6C655DC688EB}" srcId="{99E717C3-1E92-4CE0-BAB3-3A2A326396AD}" destId="{2B23C866-C315-40EC-A3D2-7558EA27B12D}" srcOrd="7" destOrd="0" parTransId="{F27A25CC-5628-4CC1-A6E7-8508E1CA553C}" sibTransId="{F77B6614-4157-4494-BEFF-DC96F31667A5}"/>
    <dgm:cxn modelId="{CED28DDA-7569-406C-9872-2FC13801EC57}" type="presOf" srcId="{19C40EE0-E238-4995-AD6E-7238684AC51D}" destId="{3EAE77C3-DDBA-4FF1-BBAE-4363A2A2B270}" srcOrd="0" destOrd="0" presId="urn:microsoft.com/office/officeart/2005/8/layout/vList2"/>
    <dgm:cxn modelId="{090E3EE2-C05E-4525-96C4-DCFEB288C921}" srcId="{99E717C3-1E92-4CE0-BAB3-3A2A326396AD}" destId="{E16E7D7C-84D8-401B-83EE-3D1196DCC8DA}" srcOrd="5" destOrd="0" parTransId="{331D2900-BCD8-4DB3-B858-70A8DAA14520}" sibTransId="{7EB5FA3C-2131-4CF5-81F6-036ED2A5866F}"/>
    <dgm:cxn modelId="{E042C6E5-4AB8-4B37-97F3-0E897ADA360A}" type="presOf" srcId="{99E717C3-1E92-4CE0-BAB3-3A2A326396AD}" destId="{4FA63194-1A96-4BB0-B5E5-CDFEB6012653}" srcOrd="0" destOrd="0" presId="urn:microsoft.com/office/officeart/2005/8/layout/vList2"/>
    <dgm:cxn modelId="{5DFFE6F6-4C24-45A9-A697-3362E0995A62}" srcId="{99E717C3-1E92-4CE0-BAB3-3A2A326396AD}" destId="{867D51C4-A156-4413-84C9-89AEC2F0BA35}" srcOrd="3" destOrd="0" parTransId="{90BD951D-3FC7-4DB7-BF0F-9E2FFFDB963A}" sibTransId="{DB0FD2D7-BFCD-4247-8BEC-E2CEE124029E}"/>
    <dgm:cxn modelId="{F601831C-00AA-4EF5-99E1-7CBFB87B543E}" type="presParOf" srcId="{4FA63194-1A96-4BB0-B5E5-CDFEB6012653}" destId="{797F59EC-912A-4D81-8DE5-0013F150BA32}" srcOrd="0" destOrd="0" presId="urn:microsoft.com/office/officeart/2005/8/layout/vList2"/>
    <dgm:cxn modelId="{1837569E-6609-4FC2-BB0D-B0438CD0B6BD}" type="presParOf" srcId="{4FA63194-1A96-4BB0-B5E5-CDFEB6012653}" destId="{A0600FDE-19EF-4098-A23E-DB9E0975D846}" srcOrd="1" destOrd="0" presId="urn:microsoft.com/office/officeart/2005/8/layout/vList2"/>
    <dgm:cxn modelId="{B44E38A6-3250-48BF-BC99-14D65A7AA919}" type="presParOf" srcId="{4FA63194-1A96-4BB0-B5E5-CDFEB6012653}" destId="{3EAE77C3-DDBA-4FF1-BBAE-4363A2A2B270}" srcOrd="2" destOrd="0" presId="urn:microsoft.com/office/officeart/2005/8/layout/vList2"/>
    <dgm:cxn modelId="{402897DC-321D-4669-B357-B5D75FE43EF2}" type="presParOf" srcId="{4FA63194-1A96-4BB0-B5E5-CDFEB6012653}" destId="{722D8088-EBFF-4F97-B5FD-21BC5842ACC2}" srcOrd="3" destOrd="0" presId="urn:microsoft.com/office/officeart/2005/8/layout/vList2"/>
    <dgm:cxn modelId="{C083B402-3492-429D-85F9-4AD0F5E5104F}" type="presParOf" srcId="{4FA63194-1A96-4BB0-B5E5-CDFEB6012653}" destId="{2B5DB2E4-8B92-4E8B-B304-3690BD5D8714}" srcOrd="4" destOrd="0" presId="urn:microsoft.com/office/officeart/2005/8/layout/vList2"/>
    <dgm:cxn modelId="{607BB553-9E5C-4FD8-862C-90B25287574E}" type="presParOf" srcId="{4FA63194-1A96-4BB0-B5E5-CDFEB6012653}" destId="{A5D52637-90DD-4027-BB86-DCE39B53C61C}" srcOrd="5" destOrd="0" presId="urn:microsoft.com/office/officeart/2005/8/layout/vList2"/>
    <dgm:cxn modelId="{3F683863-3FA9-4FA2-BEAB-580F37BBA0D0}" type="presParOf" srcId="{4FA63194-1A96-4BB0-B5E5-CDFEB6012653}" destId="{386A63B5-AABE-40EA-9F2C-3521ECFAB3F0}" srcOrd="6" destOrd="0" presId="urn:microsoft.com/office/officeart/2005/8/layout/vList2"/>
    <dgm:cxn modelId="{D4471C81-9C8F-40B5-BB0B-9D122CF75F2E}" type="presParOf" srcId="{4FA63194-1A96-4BB0-B5E5-CDFEB6012653}" destId="{E04E0A94-02C9-4724-B1A5-0E4696B8FB55}" srcOrd="7" destOrd="0" presId="urn:microsoft.com/office/officeart/2005/8/layout/vList2"/>
    <dgm:cxn modelId="{5CE97900-5651-4449-9B83-B8ABDEA7FAD1}" type="presParOf" srcId="{4FA63194-1A96-4BB0-B5E5-CDFEB6012653}" destId="{99560709-E273-494B-99AD-3A00A84D5F8A}" srcOrd="8" destOrd="0" presId="urn:microsoft.com/office/officeart/2005/8/layout/vList2"/>
    <dgm:cxn modelId="{7D073DFD-E97C-4BF3-847A-53F6BF0E8484}" type="presParOf" srcId="{4FA63194-1A96-4BB0-B5E5-CDFEB6012653}" destId="{29F09BF9-A990-45D7-A062-8AF33B8C5EE2}" srcOrd="9" destOrd="0" presId="urn:microsoft.com/office/officeart/2005/8/layout/vList2"/>
    <dgm:cxn modelId="{D4C9BAA2-68AD-4B7F-AA7E-E11D563F7A3A}" type="presParOf" srcId="{4FA63194-1A96-4BB0-B5E5-CDFEB6012653}" destId="{0A2A16FE-431B-4D81-B5F4-6B3FFF5BA103}" srcOrd="10" destOrd="0" presId="urn:microsoft.com/office/officeart/2005/8/layout/vList2"/>
    <dgm:cxn modelId="{43EED009-A3DC-491D-91E3-BE114C6755D7}" type="presParOf" srcId="{4FA63194-1A96-4BB0-B5E5-CDFEB6012653}" destId="{3717A81A-3A19-4209-93F8-4A0459981214}" srcOrd="11" destOrd="0" presId="urn:microsoft.com/office/officeart/2005/8/layout/vList2"/>
    <dgm:cxn modelId="{4D9C115F-326F-44CA-B9D2-8801441D8646}" type="presParOf" srcId="{4FA63194-1A96-4BB0-B5E5-CDFEB6012653}" destId="{F5206547-17AA-4A6C-A165-DB00CBD1FA3B}" srcOrd="12" destOrd="0" presId="urn:microsoft.com/office/officeart/2005/8/layout/vList2"/>
    <dgm:cxn modelId="{D8E9F27B-11B3-4C84-8797-BB115FA42FB4}" type="presParOf" srcId="{4FA63194-1A96-4BB0-B5E5-CDFEB6012653}" destId="{0206DFF3-CC04-4A38-879F-17BEDB0974B8}" srcOrd="13" destOrd="0" presId="urn:microsoft.com/office/officeart/2005/8/layout/vList2"/>
    <dgm:cxn modelId="{4770421C-21ED-4F04-A27C-41D7D7A2CEF7}" type="presParOf" srcId="{4FA63194-1A96-4BB0-B5E5-CDFEB6012653}" destId="{4AC810E3-B221-4E8B-94C2-702DF87FFA5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D477B-4DBE-43CB-BDF3-C169AEDEB5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486E7DC-0EAE-40DC-B557-F43CBDF83B1E}">
      <dgm:prSet custT="1"/>
      <dgm:spPr/>
      <dgm:t>
        <a:bodyPr/>
        <a:lstStyle/>
        <a:p>
          <a:pPr rtl="0"/>
          <a:r>
            <a:rPr lang="en-US" sz="1900" dirty="0"/>
            <a:t>Career Opportunities After </a:t>
          </a:r>
          <a:r>
            <a:rPr lang="en-US" sz="1900" dirty="0" err="1"/>
            <a:t>B.Tech</a:t>
          </a:r>
          <a:endParaRPr lang="en-US" sz="1900" dirty="0"/>
        </a:p>
      </dgm:t>
    </dgm:pt>
    <dgm:pt modelId="{15558F80-9625-4E25-BEE0-E210B0478FAA}" type="parTrans" cxnId="{A1DAC066-CF13-431B-8B78-196E5D9A2905}">
      <dgm:prSet/>
      <dgm:spPr/>
      <dgm:t>
        <a:bodyPr/>
        <a:lstStyle/>
        <a:p>
          <a:endParaRPr lang="en-IN"/>
        </a:p>
      </dgm:t>
    </dgm:pt>
    <dgm:pt modelId="{CFD0F41B-3467-489F-A72C-A2033E4DCB16}" type="sibTrans" cxnId="{A1DAC066-CF13-431B-8B78-196E5D9A2905}">
      <dgm:prSet/>
      <dgm:spPr/>
      <dgm:t>
        <a:bodyPr/>
        <a:lstStyle/>
        <a:p>
          <a:endParaRPr lang="en-IN"/>
        </a:p>
      </dgm:t>
    </dgm:pt>
    <dgm:pt modelId="{E72126F4-1792-4B75-8604-88A64A7610C2}">
      <dgm:prSet custT="1"/>
      <dgm:spPr/>
      <dgm:t>
        <a:bodyPr/>
        <a:lstStyle/>
        <a:p>
          <a:pPr rtl="0"/>
          <a:endParaRPr lang="en-IN" sz="1900" dirty="0"/>
        </a:p>
      </dgm:t>
    </dgm:pt>
    <dgm:pt modelId="{1531BAD3-FE3E-483E-A060-E3E8E339D529}" type="parTrans" cxnId="{487CA8B7-F42A-4371-85F8-7F243E4B71A6}">
      <dgm:prSet/>
      <dgm:spPr/>
      <dgm:t>
        <a:bodyPr/>
        <a:lstStyle/>
        <a:p>
          <a:endParaRPr lang="en-IN"/>
        </a:p>
      </dgm:t>
    </dgm:pt>
    <dgm:pt modelId="{839A70AE-34BB-4E71-9481-A3C474DE0FE3}" type="sibTrans" cxnId="{487CA8B7-F42A-4371-85F8-7F243E4B71A6}">
      <dgm:prSet/>
      <dgm:spPr/>
      <dgm:t>
        <a:bodyPr/>
        <a:lstStyle/>
        <a:p>
          <a:endParaRPr lang="en-IN"/>
        </a:p>
      </dgm:t>
    </dgm:pt>
    <dgm:pt modelId="{15EF3E11-0270-41F1-9639-9BAFABAA1189}">
      <dgm:prSet custT="1"/>
      <dgm:spPr/>
      <dgm:t>
        <a:bodyPr/>
        <a:lstStyle/>
        <a:p>
          <a:pPr rtl="0"/>
          <a:r>
            <a:rPr lang="en-US" sz="1900" dirty="0"/>
            <a:t>JOBS v/s HIGHER EDUCATION</a:t>
          </a:r>
          <a:endParaRPr lang="en-IN" sz="1900" dirty="0"/>
        </a:p>
      </dgm:t>
    </dgm:pt>
    <dgm:pt modelId="{032A3027-42C8-41D1-9C08-171BFF6F3FE7}" type="parTrans" cxnId="{A92F1C68-87B1-4AB2-AF09-4E0A267CE17A}">
      <dgm:prSet/>
      <dgm:spPr/>
      <dgm:t>
        <a:bodyPr/>
        <a:lstStyle/>
        <a:p>
          <a:endParaRPr lang="en-IN"/>
        </a:p>
      </dgm:t>
    </dgm:pt>
    <dgm:pt modelId="{C0786435-3C96-42D1-8CBE-4E93FB4A3CA1}" type="sibTrans" cxnId="{A92F1C68-87B1-4AB2-AF09-4E0A267CE17A}">
      <dgm:prSet/>
      <dgm:spPr/>
      <dgm:t>
        <a:bodyPr/>
        <a:lstStyle/>
        <a:p>
          <a:endParaRPr lang="en-IN"/>
        </a:p>
      </dgm:t>
    </dgm:pt>
    <dgm:pt modelId="{768129E8-98DB-4189-9B02-37359DCAFC8D}">
      <dgm:prSet custT="1"/>
      <dgm:spPr/>
      <dgm:t>
        <a:bodyPr/>
        <a:lstStyle/>
        <a:p>
          <a:pPr rtl="0"/>
          <a:r>
            <a:rPr lang="en-US" sz="1900" dirty="0"/>
            <a:t>IAS &amp; IES</a:t>
          </a:r>
        </a:p>
      </dgm:t>
    </dgm:pt>
    <dgm:pt modelId="{526CA535-F0FC-4122-9B91-B475BB9FF78F}" type="parTrans" cxnId="{216A3D97-B1BF-4CC4-9E34-5A05C5EAE42C}">
      <dgm:prSet/>
      <dgm:spPr/>
      <dgm:t>
        <a:bodyPr/>
        <a:lstStyle/>
        <a:p>
          <a:endParaRPr lang="en-IN"/>
        </a:p>
      </dgm:t>
    </dgm:pt>
    <dgm:pt modelId="{1E1E0E56-4C9E-4A06-AC86-8111489212AF}" type="sibTrans" cxnId="{216A3D97-B1BF-4CC4-9E34-5A05C5EAE42C}">
      <dgm:prSet/>
      <dgm:spPr/>
      <dgm:t>
        <a:bodyPr/>
        <a:lstStyle/>
        <a:p>
          <a:endParaRPr lang="en-IN"/>
        </a:p>
      </dgm:t>
    </dgm:pt>
    <dgm:pt modelId="{52181861-1FA6-4A0A-8865-53072E8562B6}">
      <dgm:prSet custT="1"/>
      <dgm:spPr/>
      <dgm:t>
        <a:bodyPr/>
        <a:lstStyle/>
        <a:p>
          <a:pPr rtl="0"/>
          <a:r>
            <a:rPr lang="en-US" sz="1900" dirty="0"/>
            <a:t>GATE</a:t>
          </a:r>
          <a:endParaRPr lang="en-IN" sz="1900" dirty="0"/>
        </a:p>
      </dgm:t>
    </dgm:pt>
    <dgm:pt modelId="{226BA01D-9894-48B7-A0A1-60FABBD8318A}" type="parTrans" cxnId="{19F4ECB1-5E06-48C5-91CA-3ED41AC353C7}">
      <dgm:prSet/>
      <dgm:spPr/>
      <dgm:t>
        <a:bodyPr/>
        <a:lstStyle/>
        <a:p>
          <a:endParaRPr lang="en-IN"/>
        </a:p>
      </dgm:t>
    </dgm:pt>
    <dgm:pt modelId="{0F103E4C-9515-4035-A0E5-6260E1618205}" type="sibTrans" cxnId="{19F4ECB1-5E06-48C5-91CA-3ED41AC353C7}">
      <dgm:prSet/>
      <dgm:spPr/>
      <dgm:t>
        <a:bodyPr/>
        <a:lstStyle/>
        <a:p>
          <a:endParaRPr lang="en-IN"/>
        </a:p>
      </dgm:t>
    </dgm:pt>
    <dgm:pt modelId="{83473606-AFF7-4538-B073-F3C047D14D71}">
      <dgm:prSet custT="1"/>
      <dgm:spPr/>
      <dgm:t>
        <a:bodyPr/>
        <a:lstStyle/>
        <a:p>
          <a:pPr rtl="0"/>
          <a:endParaRPr lang="en-IN" sz="1900" dirty="0"/>
        </a:p>
      </dgm:t>
    </dgm:pt>
    <dgm:pt modelId="{4528EA59-7357-4D9D-B283-79E1C9BC1DED}" type="parTrans" cxnId="{CB646118-20C1-4DC9-93CD-B82F56321444}">
      <dgm:prSet/>
      <dgm:spPr/>
      <dgm:t>
        <a:bodyPr/>
        <a:lstStyle/>
        <a:p>
          <a:endParaRPr lang="en-IN"/>
        </a:p>
      </dgm:t>
    </dgm:pt>
    <dgm:pt modelId="{CE4F06F7-EA92-478A-8D5B-751083A7AD70}" type="sibTrans" cxnId="{CB646118-20C1-4DC9-93CD-B82F56321444}">
      <dgm:prSet/>
      <dgm:spPr/>
      <dgm:t>
        <a:bodyPr/>
        <a:lstStyle/>
        <a:p>
          <a:endParaRPr lang="en-IN"/>
        </a:p>
      </dgm:t>
    </dgm:pt>
    <dgm:pt modelId="{E3C74123-5C62-4B9F-87D7-8B5E35FD94BB}">
      <dgm:prSet custT="1"/>
      <dgm:spPr/>
      <dgm:t>
        <a:bodyPr/>
        <a:lstStyle/>
        <a:p>
          <a:pPr rtl="0"/>
          <a:r>
            <a:rPr lang="en-US" sz="1900" dirty="0"/>
            <a:t>How to Prepare For GATE 		</a:t>
          </a:r>
        </a:p>
      </dgm:t>
    </dgm:pt>
    <dgm:pt modelId="{7D947DFD-7180-4207-A204-EAFC0E7A2AC0}" type="parTrans" cxnId="{5E83BDBB-012F-4B80-8B8C-E4857EAD5286}">
      <dgm:prSet/>
      <dgm:spPr/>
      <dgm:t>
        <a:bodyPr/>
        <a:lstStyle/>
        <a:p>
          <a:endParaRPr lang="en-IN"/>
        </a:p>
      </dgm:t>
    </dgm:pt>
    <dgm:pt modelId="{D11EE2D7-A772-4C1F-9FAD-C183D730327F}" type="sibTrans" cxnId="{5E83BDBB-012F-4B80-8B8C-E4857EAD5286}">
      <dgm:prSet/>
      <dgm:spPr/>
      <dgm:t>
        <a:bodyPr/>
        <a:lstStyle/>
        <a:p>
          <a:endParaRPr lang="en-IN"/>
        </a:p>
      </dgm:t>
    </dgm:pt>
    <dgm:pt modelId="{EC988AC6-3FE6-463A-BA1C-4AAC4DD82FF8}">
      <dgm:prSet custT="1"/>
      <dgm:spPr/>
      <dgm:t>
        <a:bodyPr/>
        <a:lstStyle/>
        <a:p>
          <a:pPr rtl="0"/>
          <a:r>
            <a:rPr lang="en-US" sz="1900" dirty="0"/>
            <a:t>Scholarships				</a:t>
          </a:r>
        </a:p>
      </dgm:t>
    </dgm:pt>
    <dgm:pt modelId="{E02C2F5B-8E6D-4CB7-9D44-94CC4150B9B4}" type="parTrans" cxnId="{28F6B261-F0FD-44C9-8AA4-B3E95F9DD55E}">
      <dgm:prSet/>
      <dgm:spPr/>
      <dgm:t>
        <a:bodyPr/>
        <a:lstStyle/>
        <a:p>
          <a:endParaRPr lang="en-IN"/>
        </a:p>
      </dgm:t>
    </dgm:pt>
    <dgm:pt modelId="{53857628-3C9D-4452-BACE-2B151C511E7C}" type="sibTrans" cxnId="{28F6B261-F0FD-44C9-8AA4-B3E95F9DD55E}">
      <dgm:prSet/>
      <dgm:spPr/>
      <dgm:t>
        <a:bodyPr/>
        <a:lstStyle/>
        <a:p>
          <a:endParaRPr lang="en-IN"/>
        </a:p>
      </dgm:t>
    </dgm:pt>
    <dgm:pt modelId="{B230C98D-5EA1-42B7-9DB6-1EA425FA6E38}">
      <dgm:prSet custT="1"/>
      <dgm:spPr/>
      <dgm:t>
        <a:bodyPr/>
        <a:lstStyle/>
        <a:p>
          <a:pPr rtl="0"/>
          <a:r>
            <a:rPr lang="en-US" sz="1900" dirty="0"/>
            <a:t>Rank Wise List For Admission in IIT’s</a:t>
          </a:r>
          <a:endParaRPr lang="en-IN" sz="1900" dirty="0"/>
        </a:p>
      </dgm:t>
    </dgm:pt>
    <dgm:pt modelId="{B67ECCF9-9622-404D-84DA-B61AC60AD318}" type="parTrans" cxnId="{953FEEA3-60C5-4F2D-9723-D074D9156300}">
      <dgm:prSet/>
      <dgm:spPr/>
      <dgm:t>
        <a:bodyPr/>
        <a:lstStyle/>
        <a:p>
          <a:endParaRPr lang="en-IN"/>
        </a:p>
      </dgm:t>
    </dgm:pt>
    <dgm:pt modelId="{A0051CE0-3292-46E6-A7E8-CE77A55A92E3}" type="sibTrans" cxnId="{953FEEA3-60C5-4F2D-9723-D074D9156300}">
      <dgm:prSet/>
      <dgm:spPr/>
      <dgm:t>
        <a:bodyPr/>
        <a:lstStyle/>
        <a:p>
          <a:endParaRPr lang="en-IN"/>
        </a:p>
      </dgm:t>
    </dgm:pt>
    <dgm:pt modelId="{A8DDDBBB-3C5A-4DDA-9545-C6EACE4051FA}">
      <dgm:prSet custT="1"/>
      <dgm:spPr/>
      <dgm:t>
        <a:bodyPr/>
        <a:lstStyle/>
        <a:p>
          <a:pPr rtl="0"/>
          <a:r>
            <a:rPr lang="en-IN" sz="1900" dirty="0"/>
            <a:t>Our Result</a:t>
          </a:r>
        </a:p>
      </dgm:t>
    </dgm:pt>
    <dgm:pt modelId="{1DA4A9DE-E82D-40EA-A6FC-9342713C6630}" type="parTrans" cxnId="{BECDF938-ADF9-4701-B41F-A14E7568EEF7}">
      <dgm:prSet/>
      <dgm:spPr/>
      <dgm:t>
        <a:bodyPr/>
        <a:lstStyle/>
        <a:p>
          <a:endParaRPr lang="en-IN"/>
        </a:p>
      </dgm:t>
    </dgm:pt>
    <dgm:pt modelId="{F5C6B875-99E3-4B05-A483-92A7D36BC783}" type="sibTrans" cxnId="{BECDF938-ADF9-4701-B41F-A14E7568EEF7}">
      <dgm:prSet/>
      <dgm:spPr/>
      <dgm:t>
        <a:bodyPr/>
        <a:lstStyle/>
        <a:p>
          <a:endParaRPr lang="en-IN"/>
        </a:p>
      </dgm:t>
    </dgm:pt>
    <dgm:pt modelId="{F30841ED-27FF-40F7-BA09-30FDF833D977}">
      <dgm:prSet custT="1"/>
      <dgm:spPr/>
      <dgm:t>
        <a:bodyPr/>
        <a:lstStyle/>
        <a:p>
          <a:pPr rtl="0"/>
          <a:endParaRPr lang="en-IN" sz="1900" dirty="0"/>
        </a:p>
      </dgm:t>
    </dgm:pt>
    <dgm:pt modelId="{EF619C65-6162-4D8C-A246-72C4627439D0}" type="parTrans" cxnId="{0A079FE6-1E23-412E-9C66-5B7A4384EA9D}">
      <dgm:prSet/>
      <dgm:spPr/>
      <dgm:t>
        <a:bodyPr/>
        <a:lstStyle/>
        <a:p>
          <a:endParaRPr lang="en-IN"/>
        </a:p>
      </dgm:t>
    </dgm:pt>
    <dgm:pt modelId="{C3CFADA8-DB4A-4520-812D-BB1113FB239D}" type="sibTrans" cxnId="{0A079FE6-1E23-412E-9C66-5B7A4384EA9D}">
      <dgm:prSet/>
      <dgm:spPr/>
      <dgm:t>
        <a:bodyPr/>
        <a:lstStyle/>
        <a:p>
          <a:endParaRPr lang="en-IN"/>
        </a:p>
      </dgm:t>
    </dgm:pt>
    <dgm:pt modelId="{4ADF9332-62B6-443B-B586-96B65C5E6EB1}">
      <dgm:prSet custT="1"/>
      <dgm:spPr/>
      <dgm:t>
        <a:bodyPr/>
        <a:lstStyle/>
        <a:p>
          <a:pPr rtl="0"/>
          <a:endParaRPr lang="en-IN" sz="1900" dirty="0"/>
        </a:p>
      </dgm:t>
    </dgm:pt>
    <dgm:pt modelId="{7DACA9F5-F9F4-4EC0-9C10-9E11C6A3B0FF}" type="parTrans" cxnId="{FF6EE4D6-EE82-480F-BB07-4EDC6DC01766}">
      <dgm:prSet/>
      <dgm:spPr/>
      <dgm:t>
        <a:bodyPr/>
        <a:lstStyle/>
        <a:p>
          <a:endParaRPr lang="en-IN"/>
        </a:p>
      </dgm:t>
    </dgm:pt>
    <dgm:pt modelId="{AF4068CF-D35A-4464-86E6-24BE4E1F7ACC}" type="sibTrans" cxnId="{FF6EE4D6-EE82-480F-BB07-4EDC6DC01766}">
      <dgm:prSet/>
      <dgm:spPr/>
      <dgm:t>
        <a:bodyPr/>
        <a:lstStyle/>
        <a:p>
          <a:endParaRPr lang="en-IN"/>
        </a:p>
      </dgm:t>
    </dgm:pt>
    <dgm:pt modelId="{A72CC8E5-A6EF-4209-8A2D-12190D97978F}">
      <dgm:prSet custT="1"/>
      <dgm:spPr/>
      <dgm:t>
        <a:bodyPr/>
        <a:lstStyle/>
        <a:p>
          <a:pPr rtl="0"/>
          <a:endParaRPr lang="en-IN" sz="1900" dirty="0"/>
        </a:p>
      </dgm:t>
    </dgm:pt>
    <dgm:pt modelId="{E5AE4BC4-BACB-4948-800C-E4D9C8C02460}" type="parTrans" cxnId="{CCBB0AB2-1115-46E3-AC97-D5AF5092857A}">
      <dgm:prSet/>
      <dgm:spPr/>
      <dgm:t>
        <a:bodyPr/>
        <a:lstStyle/>
        <a:p>
          <a:endParaRPr lang="en-IN"/>
        </a:p>
      </dgm:t>
    </dgm:pt>
    <dgm:pt modelId="{6871C9C8-D40B-496A-99B9-C52021EFCC2D}" type="sibTrans" cxnId="{CCBB0AB2-1115-46E3-AC97-D5AF5092857A}">
      <dgm:prSet/>
      <dgm:spPr/>
      <dgm:t>
        <a:bodyPr/>
        <a:lstStyle/>
        <a:p>
          <a:endParaRPr lang="en-IN"/>
        </a:p>
      </dgm:t>
    </dgm:pt>
    <dgm:pt modelId="{8741F1BD-17C3-4F00-AADD-85FAEFC3DC21}">
      <dgm:prSet custT="1"/>
      <dgm:spPr/>
      <dgm:t>
        <a:bodyPr/>
        <a:lstStyle/>
        <a:p>
          <a:pPr rtl="0"/>
          <a:r>
            <a:rPr lang="en-US" sz="2400" dirty="0"/>
            <a:t>Open Forum</a:t>
          </a:r>
          <a:endParaRPr lang="en-IN" sz="2400" dirty="0"/>
        </a:p>
      </dgm:t>
    </dgm:pt>
    <dgm:pt modelId="{38180767-C15A-49D0-A2B0-102CDD9A81C3}" type="parTrans" cxnId="{C4A5A5DE-2256-47F9-BC36-63C6E9E7D9D7}">
      <dgm:prSet/>
      <dgm:spPr/>
      <dgm:t>
        <a:bodyPr/>
        <a:lstStyle/>
        <a:p>
          <a:endParaRPr lang="en-IN"/>
        </a:p>
      </dgm:t>
    </dgm:pt>
    <dgm:pt modelId="{26EDBB2E-8D7F-4D51-8771-89D1EA9B901A}" type="sibTrans" cxnId="{C4A5A5DE-2256-47F9-BC36-63C6E9E7D9D7}">
      <dgm:prSet/>
      <dgm:spPr/>
      <dgm:t>
        <a:bodyPr/>
        <a:lstStyle/>
        <a:p>
          <a:endParaRPr lang="en-IN"/>
        </a:p>
      </dgm:t>
    </dgm:pt>
    <dgm:pt modelId="{AFFFF44A-C0AA-4C68-AA9F-EB97E0D2F7DD}" type="pres">
      <dgm:prSet presAssocID="{D57D477B-4DBE-43CB-BDF3-C169AEDEB508}" presName="linear" presStyleCnt="0">
        <dgm:presLayoutVars>
          <dgm:animLvl val="lvl"/>
          <dgm:resizeHandles val="exact"/>
        </dgm:presLayoutVars>
      </dgm:prSet>
      <dgm:spPr/>
    </dgm:pt>
    <dgm:pt modelId="{0AB2B787-B4C1-49CF-804A-D1DEDECA049F}" type="pres">
      <dgm:prSet presAssocID="{F486E7DC-0EAE-40DC-B557-F43CBDF83B1E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ED9BF7CC-8FC3-45A7-BC7F-A8E9B745DAD6}" type="pres">
      <dgm:prSet presAssocID="{F486E7DC-0EAE-40DC-B557-F43CBDF83B1E}" presName="childText" presStyleLbl="revTx" presStyleIdx="0" presStyleCnt="2">
        <dgm:presLayoutVars>
          <dgm:bulletEnabled val="1"/>
        </dgm:presLayoutVars>
      </dgm:prSet>
      <dgm:spPr/>
    </dgm:pt>
    <dgm:pt modelId="{77BC380E-CFBD-43A2-8C5B-BE0EB5A0A945}" type="pres">
      <dgm:prSet presAssocID="{15EF3E11-0270-41F1-9639-9BAFABAA1189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A8860C24-F358-4A78-8D9A-3AE8DD28BF1B}" type="pres">
      <dgm:prSet presAssocID="{C0786435-3C96-42D1-8CBE-4E93FB4A3CA1}" presName="spacer" presStyleCnt="0"/>
      <dgm:spPr/>
    </dgm:pt>
    <dgm:pt modelId="{FA3755EF-D3E1-4CB5-91E3-A2CD1B2A185D}" type="pres">
      <dgm:prSet presAssocID="{768129E8-98DB-4189-9B02-37359DCAFC8D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8F1EA01A-7BEC-41ED-A110-6F743571D600}" type="pres">
      <dgm:prSet presAssocID="{1E1E0E56-4C9E-4A06-AC86-8111489212AF}" presName="spacer" presStyleCnt="0"/>
      <dgm:spPr/>
    </dgm:pt>
    <dgm:pt modelId="{DEA76F89-B5EF-4CA7-B6F8-724830E1AD0B}" type="pres">
      <dgm:prSet presAssocID="{52181861-1FA6-4A0A-8865-53072E8562B6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C635F7DF-7E2F-4513-98BD-41280C346046}" type="pres">
      <dgm:prSet presAssocID="{52181861-1FA6-4A0A-8865-53072E8562B6}" presName="childText" presStyleLbl="revTx" presStyleIdx="1" presStyleCnt="2">
        <dgm:presLayoutVars>
          <dgm:bulletEnabled val="1"/>
        </dgm:presLayoutVars>
      </dgm:prSet>
      <dgm:spPr/>
    </dgm:pt>
    <dgm:pt modelId="{60D739E7-D8B3-43D9-BA32-5B9231077A22}" type="pres">
      <dgm:prSet presAssocID="{E3C74123-5C62-4B9F-87D7-8B5E35FD94BB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64B0BDD6-28F0-4BB3-9776-F463AE199A52}" type="pres">
      <dgm:prSet presAssocID="{D11EE2D7-A772-4C1F-9FAD-C183D730327F}" presName="spacer" presStyleCnt="0"/>
      <dgm:spPr/>
    </dgm:pt>
    <dgm:pt modelId="{126D479B-44CA-478D-99E4-59F349EA4F26}" type="pres">
      <dgm:prSet presAssocID="{EC988AC6-3FE6-463A-BA1C-4AAC4DD82FF8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2961E231-17EE-4F48-AEF2-EAF7246F880A}" type="pres">
      <dgm:prSet presAssocID="{53857628-3C9D-4452-BACE-2B151C511E7C}" presName="spacer" presStyleCnt="0"/>
      <dgm:spPr/>
    </dgm:pt>
    <dgm:pt modelId="{BE4886FD-FC01-4234-B5D2-A7A3E02EEA26}" type="pres">
      <dgm:prSet presAssocID="{B230C98D-5EA1-42B7-9DB6-1EA425FA6E38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09714E25-35AD-4203-ACC5-DD91528F1C7E}" type="pres">
      <dgm:prSet presAssocID="{A0051CE0-3292-46E6-A7E8-CE77A55A92E3}" presName="spacer" presStyleCnt="0"/>
      <dgm:spPr/>
    </dgm:pt>
    <dgm:pt modelId="{E75E3C12-EA6A-4308-B19E-12B4B416DBC1}" type="pres">
      <dgm:prSet presAssocID="{A8DDDBBB-3C5A-4DDA-9545-C6EACE4051FA}" presName="parentText" presStyleLbl="node1" presStyleIdx="7" presStyleCnt="12" custLinFactY="-8176" custLinFactNeighborX="-681" custLinFactNeighborY="-100000">
        <dgm:presLayoutVars>
          <dgm:chMax val="0"/>
          <dgm:bulletEnabled val="1"/>
        </dgm:presLayoutVars>
      </dgm:prSet>
      <dgm:spPr/>
    </dgm:pt>
    <dgm:pt modelId="{2C3F6A0E-B0EE-4FCA-B430-B8BDDFD0F6E1}" type="pres">
      <dgm:prSet presAssocID="{F5C6B875-99E3-4B05-A483-92A7D36BC783}" presName="spacer" presStyleCnt="0"/>
      <dgm:spPr/>
    </dgm:pt>
    <dgm:pt modelId="{1A8655C0-BB4B-496D-9F83-D96CE455E9CA}" type="pres">
      <dgm:prSet presAssocID="{8741F1BD-17C3-4F00-AADD-85FAEFC3DC21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83565A9B-9B26-454A-B948-957AF44168EA}" type="pres">
      <dgm:prSet presAssocID="{26EDBB2E-8D7F-4D51-8771-89D1EA9B901A}" presName="spacer" presStyleCnt="0"/>
      <dgm:spPr/>
    </dgm:pt>
    <dgm:pt modelId="{793F4419-26CA-42F7-B40E-9A842D11E76E}" type="pres">
      <dgm:prSet presAssocID="{F30841ED-27FF-40F7-BA09-30FDF833D977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9EEE6BFB-49D8-4B76-9971-F2E0BE14C2CB}" type="pres">
      <dgm:prSet presAssocID="{C3CFADA8-DB4A-4520-812D-BB1113FB239D}" presName="spacer" presStyleCnt="0"/>
      <dgm:spPr/>
    </dgm:pt>
    <dgm:pt modelId="{9379FFA0-9DFC-4B44-B1B4-ECB93A86D3B0}" type="pres">
      <dgm:prSet presAssocID="{4ADF9332-62B6-443B-B586-96B65C5E6EB1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A3E2267C-1652-4B9B-8531-B12039F36CAC}" type="pres">
      <dgm:prSet presAssocID="{AF4068CF-D35A-4464-86E6-24BE4E1F7ACC}" presName="spacer" presStyleCnt="0"/>
      <dgm:spPr/>
    </dgm:pt>
    <dgm:pt modelId="{13F19102-3BBB-4F18-8F2A-3392390C2417}" type="pres">
      <dgm:prSet presAssocID="{A72CC8E5-A6EF-4209-8A2D-12190D97978F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CB646118-20C1-4DC9-93CD-B82F56321444}" srcId="{52181861-1FA6-4A0A-8865-53072E8562B6}" destId="{83473606-AFF7-4538-B073-F3C047D14D71}" srcOrd="0" destOrd="0" parTransId="{4528EA59-7357-4D9D-B283-79E1C9BC1DED}" sibTransId="{CE4F06F7-EA92-478A-8D5B-751083A7AD70}"/>
    <dgm:cxn modelId="{6D225F24-8163-459C-8C56-9D5456863911}" type="presOf" srcId="{83473606-AFF7-4538-B073-F3C047D14D71}" destId="{C635F7DF-7E2F-4513-98BD-41280C346046}" srcOrd="0" destOrd="0" presId="urn:microsoft.com/office/officeart/2005/8/layout/vList2"/>
    <dgm:cxn modelId="{BECDF938-ADF9-4701-B41F-A14E7568EEF7}" srcId="{D57D477B-4DBE-43CB-BDF3-C169AEDEB508}" destId="{A8DDDBBB-3C5A-4DDA-9545-C6EACE4051FA}" srcOrd="7" destOrd="0" parTransId="{1DA4A9DE-E82D-40EA-A6FC-9342713C6630}" sibTransId="{F5C6B875-99E3-4B05-A483-92A7D36BC783}"/>
    <dgm:cxn modelId="{28F6B261-F0FD-44C9-8AA4-B3E95F9DD55E}" srcId="{D57D477B-4DBE-43CB-BDF3-C169AEDEB508}" destId="{EC988AC6-3FE6-463A-BA1C-4AAC4DD82FF8}" srcOrd="5" destOrd="0" parTransId="{E02C2F5B-8E6D-4CB7-9D44-94CC4150B9B4}" sibTransId="{53857628-3C9D-4452-BACE-2B151C511E7C}"/>
    <dgm:cxn modelId="{A1DAC066-CF13-431B-8B78-196E5D9A2905}" srcId="{D57D477B-4DBE-43CB-BDF3-C169AEDEB508}" destId="{F486E7DC-0EAE-40DC-B557-F43CBDF83B1E}" srcOrd="0" destOrd="0" parTransId="{15558F80-9625-4E25-BEE0-E210B0478FAA}" sibTransId="{CFD0F41B-3467-489F-A72C-A2033E4DCB16}"/>
    <dgm:cxn modelId="{A92F1C68-87B1-4AB2-AF09-4E0A267CE17A}" srcId="{D57D477B-4DBE-43CB-BDF3-C169AEDEB508}" destId="{15EF3E11-0270-41F1-9639-9BAFABAA1189}" srcOrd="1" destOrd="0" parTransId="{032A3027-42C8-41D1-9C08-171BFF6F3FE7}" sibTransId="{C0786435-3C96-42D1-8CBE-4E93FB4A3CA1}"/>
    <dgm:cxn modelId="{1C2FED51-C7C8-4DEA-89CE-255D43EC20DF}" type="presOf" srcId="{EC988AC6-3FE6-463A-BA1C-4AAC4DD82FF8}" destId="{126D479B-44CA-478D-99E4-59F349EA4F26}" srcOrd="0" destOrd="0" presId="urn:microsoft.com/office/officeart/2005/8/layout/vList2"/>
    <dgm:cxn modelId="{27545155-31E0-4F73-A2EE-B96FA86190B3}" type="presOf" srcId="{E3C74123-5C62-4B9F-87D7-8B5E35FD94BB}" destId="{60D739E7-D8B3-43D9-BA32-5B9231077A22}" srcOrd="0" destOrd="0" presId="urn:microsoft.com/office/officeart/2005/8/layout/vList2"/>
    <dgm:cxn modelId="{2F0C8C83-6B0D-448B-85E6-5A4080015D8C}" type="presOf" srcId="{4ADF9332-62B6-443B-B586-96B65C5E6EB1}" destId="{9379FFA0-9DFC-4B44-B1B4-ECB93A86D3B0}" srcOrd="0" destOrd="0" presId="urn:microsoft.com/office/officeart/2005/8/layout/vList2"/>
    <dgm:cxn modelId="{4F6C9096-B239-4633-8473-E0CE54E7E320}" type="presOf" srcId="{E72126F4-1792-4B75-8604-88A64A7610C2}" destId="{ED9BF7CC-8FC3-45A7-BC7F-A8E9B745DAD6}" srcOrd="0" destOrd="0" presId="urn:microsoft.com/office/officeart/2005/8/layout/vList2"/>
    <dgm:cxn modelId="{A1402B97-8D17-4CB1-9C1C-FBFAA9B944AF}" type="presOf" srcId="{F30841ED-27FF-40F7-BA09-30FDF833D977}" destId="{793F4419-26CA-42F7-B40E-9A842D11E76E}" srcOrd="0" destOrd="0" presId="urn:microsoft.com/office/officeart/2005/8/layout/vList2"/>
    <dgm:cxn modelId="{216A3D97-B1BF-4CC4-9E34-5A05C5EAE42C}" srcId="{D57D477B-4DBE-43CB-BDF3-C169AEDEB508}" destId="{768129E8-98DB-4189-9B02-37359DCAFC8D}" srcOrd="2" destOrd="0" parTransId="{526CA535-F0FC-4122-9B91-B475BB9FF78F}" sibTransId="{1E1E0E56-4C9E-4A06-AC86-8111489212AF}"/>
    <dgm:cxn modelId="{3FA61E99-60B9-4104-BAFF-9DD1CBF36706}" type="presOf" srcId="{15EF3E11-0270-41F1-9639-9BAFABAA1189}" destId="{77BC380E-CFBD-43A2-8C5B-BE0EB5A0A945}" srcOrd="0" destOrd="0" presId="urn:microsoft.com/office/officeart/2005/8/layout/vList2"/>
    <dgm:cxn modelId="{B3E0BCA1-3780-4622-9D0D-83E5FFE766E0}" type="presOf" srcId="{D57D477B-4DBE-43CB-BDF3-C169AEDEB508}" destId="{AFFFF44A-C0AA-4C68-AA9F-EB97E0D2F7DD}" srcOrd="0" destOrd="0" presId="urn:microsoft.com/office/officeart/2005/8/layout/vList2"/>
    <dgm:cxn modelId="{953FEEA3-60C5-4F2D-9723-D074D9156300}" srcId="{D57D477B-4DBE-43CB-BDF3-C169AEDEB508}" destId="{B230C98D-5EA1-42B7-9DB6-1EA425FA6E38}" srcOrd="6" destOrd="0" parTransId="{B67ECCF9-9622-404D-84DA-B61AC60AD318}" sibTransId="{A0051CE0-3292-46E6-A7E8-CE77A55A92E3}"/>
    <dgm:cxn modelId="{FF9ACCAF-9606-4845-A42C-642E57466605}" type="presOf" srcId="{A72CC8E5-A6EF-4209-8A2D-12190D97978F}" destId="{13F19102-3BBB-4F18-8F2A-3392390C2417}" srcOrd="0" destOrd="0" presId="urn:microsoft.com/office/officeart/2005/8/layout/vList2"/>
    <dgm:cxn modelId="{65AAB1B1-0E93-445B-A47A-1369BB227A46}" type="presOf" srcId="{A8DDDBBB-3C5A-4DDA-9545-C6EACE4051FA}" destId="{E75E3C12-EA6A-4308-B19E-12B4B416DBC1}" srcOrd="0" destOrd="0" presId="urn:microsoft.com/office/officeart/2005/8/layout/vList2"/>
    <dgm:cxn modelId="{19F4ECB1-5E06-48C5-91CA-3ED41AC353C7}" srcId="{D57D477B-4DBE-43CB-BDF3-C169AEDEB508}" destId="{52181861-1FA6-4A0A-8865-53072E8562B6}" srcOrd="3" destOrd="0" parTransId="{226BA01D-9894-48B7-A0A1-60FABBD8318A}" sibTransId="{0F103E4C-9515-4035-A0E5-6260E1618205}"/>
    <dgm:cxn modelId="{CCBB0AB2-1115-46E3-AC97-D5AF5092857A}" srcId="{D57D477B-4DBE-43CB-BDF3-C169AEDEB508}" destId="{A72CC8E5-A6EF-4209-8A2D-12190D97978F}" srcOrd="11" destOrd="0" parTransId="{E5AE4BC4-BACB-4948-800C-E4D9C8C02460}" sibTransId="{6871C9C8-D40B-496A-99B9-C52021EFCC2D}"/>
    <dgm:cxn modelId="{487CA8B7-F42A-4371-85F8-7F243E4B71A6}" srcId="{F486E7DC-0EAE-40DC-B557-F43CBDF83B1E}" destId="{E72126F4-1792-4B75-8604-88A64A7610C2}" srcOrd="0" destOrd="0" parTransId="{1531BAD3-FE3E-483E-A060-E3E8E339D529}" sibTransId="{839A70AE-34BB-4E71-9481-A3C474DE0FE3}"/>
    <dgm:cxn modelId="{5E83BDBB-012F-4B80-8B8C-E4857EAD5286}" srcId="{D57D477B-4DBE-43CB-BDF3-C169AEDEB508}" destId="{E3C74123-5C62-4B9F-87D7-8B5E35FD94BB}" srcOrd="4" destOrd="0" parTransId="{7D947DFD-7180-4207-A204-EAFC0E7A2AC0}" sibTransId="{D11EE2D7-A772-4C1F-9FAD-C183D730327F}"/>
    <dgm:cxn modelId="{76D177C4-7353-4D15-94D5-FC6629FC271E}" type="presOf" srcId="{8741F1BD-17C3-4F00-AADD-85FAEFC3DC21}" destId="{1A8655C0-BB4B-496D-9F83-D96CE455E9CA}" srcOrd="0" destOrd="0" presId="urn:microsoft.com/office/officeart/2005/8/layout/vList2"/>
    <dgm:cxn modelId="{FF6EE4D6-EE82-480F-BB07-4EDC6DC01766}" srcId="{D57D477B-4DBE-43CB-BDF3-C169AEDEB508}" destId="{4ADF9332-62B6-443B-B586-96B65C5E6EB1}" srcOrd="10" destOrd="0" parTransId="{7DACA9F5-F9F4-4EC0-9C10-9E11C6A3B0FF}" sibTransId="{AF4068CF-D35A-4464-86E6-24BE4E1F7ACC}"/>
    <dgm:cxn modelId="{C4A5A5DE-2256-47F9-BC36-63C6E9E7D9D7}" srcId="{D57D477B-4DBE-43CB-BDF3-C169AEDEB508}" destId="{8741F1BD-17C3-4F00-AADD-85FAEFC3DC21}" srcOrd="8" destOrd="0" parTransId="{38180767-C15A-49D0-A2B0-102CDD9A81C3}" sibTransId="{26EDBB2E-8D7F-4D51-8771-89D1EA9B901A}"/>
    <dgm:cxn modelId="{D93206E4-633B-401B-BC86-E4979A25910C}" type="presOf" srcId="{52181861-1FA6-4A0A-8865-53072E8562B6}" destId="{DEA76F89-B5EF-4CA7-B6F8-724830E1AD0B}" srcOrd="0" destOrd="0" presId="urn:microsoft.com/office/officeart/2005/8/layout/vList2"/>
    <dgm:cxn modelId="{0A079FE6-1E23-412E-9C66-5B7A4384EA9D}" srcId="{D57D477B-4DBE-43CB-BDF3-C169AEDEB508}" destId="{F30841ED-27FF-40F7-BA09-30FDF833D977}" srcOrd="9" destOrd="0" parTransId="{EF619C65-6162-4D8C-A246-72C4627439D0}" sibTransId="{C3CFADA8-DB4A-4520-812D-BB1113FB239D}"/>
    <dgm:cxn modelId="{75C8BCF4-122A-43FC-A5CD-9349A14EDD96}" type="presOf" srcId="{768129E8-98DB-4189-9B02-37359DCAFC8D}" destId="{FA3755EF-D3E1-4CB5-91E3-A2CD1B2A185D}" srcOrd="0" destOrd="0" presId="urn:microsoft.com/office/officeart/2005/8/layout/vList2"/>
    <dgm:cxn modelId="{5F14ACF6-E560-4FAF-93A2-FBFC85BEB524}" type="presOf" srcId="{F486E7DC-0EAE-40DC-B557-F43CBDF83B1E}" destId="{0AB2B787-B4C1-49CF-804A-D1DEDECA049F}" srcOrd="0" destOrd="0" presId="urn:microsoft.com/office/officeart/2005/8/layout/vList2"/>
    <dgm:cxn modelId="{AE59FEFA-50DA-4310-B321-C6137E183A2A}" type="presOf" srcId="{B230C98D-5EA1-42B7-9DB6-1EA425FA6E38}" destId="{BE4886FD-FC01-4234-B5D2-A7A3E02EEA26}" srcOrd="0" destOrd="0" presId="urn:microsoft.com/office/officeart/2005/8/layout/vList2"/>
    <dgm:cxn modelId="{AA0F15A0-7477-4FC2-91B8-3FD9D5204521}" type="presParOf" srcId="{AFFFF44A-C0AA-4C68-AA9F-EB97E0D2F7DD}" destId="{0AB2B787-B4C1-49CF-804A-D1DEDECA049F}" srcOrd="0" destOrd="0" presId="urn:microsoft.com/office/officeart/2005/8/layout/vList2"/>
    <dgm:cxn modelId="{E337A0C0-EE5F-42AE-AAB9-F1E8CF3B188B}" type="presParOf" srcId="{AFFFF44A-C0AA-4C68-AA9F-EB97E0D2F7DD}" destId="{ED9BF7CC-8FC3-45A7-BC7F-A8E9B745DAD6}" srcOrd="1" destOrd="0" presId="urn:microsoft.com/office/officeart/2005/8/layout/vList2"/>
    <dgm:cxn modelId="{83531558-C333-46D7-B4CB-00AA9FC7E40A}" type="presParOf" srcId="{AFFFF44A-C0AA-4C68-AA9F-EB97E0D2F7DD}" destId="{77BC380E-CFBD-43A2-8C5B-BE0EB5A0A945}" srcOrd="2" destOrd="0" presId="urn:microsoft.com/office/officeart/2005/8/layout/vList2"/>
    <dgm:cxn modelId="{334B95EF-4909-4256-8A78-7AB1F77D0EFB}" type="presParOf" srcId="{AFFFF44A-C0AA-4C68-AA9F-EB97E0D2F7DD}" destId="{A8860C24-F358-4A78-8D9A-3AE8DD28BF1B}" srcOrd="3" destOrd="0" presId="urn:microsoft.com/office/officeart/2005/8/layout/vList2"/>
    <dgm:cxn modelId="{767DD40F-482A-42A9-B4E4-ACFA253DB3C2}" type="presParOf" srcId="{AFFFF44A-C0AA-4C68-AA9F-EB97E0D2F7DD}" destId="{FA3755EF-D3E1-4CB5-91E3-A2CD1B2A185D}" srcOrd="4" destOrd="0" presId="urn:microsoft.com/office/officeart/2005/8/layout/vList2"/>
    <dgm:cxn modelId="{93F4598C-5611-4AF4-801C-B48F3EACF1D0}" type="presParOf" srcId="{AFFFF44A-C0AA-4C68-AA9F-EB97E0D2F7DD}" destId="{8F1EA01A-7BEC-41ED-A110-6F743571D600}" srcOrd="5" destOrd="0" presId="urn:microsoft.com/office/officeart/2005/8/layout/vList2"/>
    <dgm:cxn modelId="{2247F886-5F17-4DD3-9BCA-5A3830DDBF74}" type="presParOf" srcId="{AFFFF44A-C0AA-4C68-AA9F-EB97E0D2F7DD}" destId="{DEA76F89-B5EF-4CA7-B6F8-724830E1AD0B}" srcOrd="6" destOrd="0" presId="urn:microsoft.com/office/officeart/2005/8/layout/vList2"/>
    <dgm:cxn modelId="{2337D3A4-6EDC-4FF9-90CC-862D148EC3B2}" type="presParOf" srcId="{AFFFF44A-C0AA-4C68-AA9F-EB97E0D2F7DD}" destId="{C635F7DF-7E2F-4513-98BD-41280C346046}" srcOrd="7" destOrd="0" presId="urn:microsoft.com/office/officeart/2005/8/layout/vList2"/>
    <dgm:cxn modelId="{869E9C53-034F-4A7A-ABAC-EFC0CBF92261}" type="presParOf" srcId="{AFFFF44A-C0AA-4C68-AA9F-EB97E0D2F7DD}" destId="{60D739E7-D8B3-43D9-BA32-5B9231077A22}" srcOrd="8" destOrd="0" presId="urn:microsoft.com/office/officeart/2005/8/layout/vList2"/>
    <dgm:cxn modelId="{38874E12-F748-481A-A6CE-6305F3893404}" type="presParOf" srcId="{AFFFF44A-C0AA-4C68-AA9F-EB97E0D2F7DD}" destId="{64B0BDD6-28F0-4BB3-9776-F463AE199A52}" srcOrd="9" destOrd="0" presId="urn:microsoft.com/office/officeart/2005/8/layout/vList2"/>
    <dgm:cxn modelId="{1686C573-3497-4500-958F-528431E000F6}" type="presParOf" srcId="{AFFFF44A-C0AA-4C68-AA9F-EB97E0D2F7DD}" destId="{126D479B-44CA-478D-99E4-59F349EA4F26}" srcOrd="10" destOrd="0" presId="urn:microsoft.com/office/officeart/2005/8/layout/vList2"/>
    <dgm:cxn modelId="{C2BD566B-F874-493B-A49D-D5489ABB2750}" type="presParOf" srcId="{AFFFF44A-C0AA-4C68-AA9F-EB97E0D2F7DD}" destId="{2961E231-17EE-4F48-AEF2-EAF7246F880A}" srcOrd="11" destOrd="0" presId="urn:microsoft.com/office/officeart/2005/8/layout/vList2"/>
    <dgm:cxn modelId="{51A6ABEB-94D6-4A7E-8292-D87AB38472B8}" type="presParOf" srcId="{AFFFF44A-C0AA-4C68-AA9F-EB97E0D2F7DD}" destId="{BE4886FD-FC01-4234-B5D2-A7A3E02EEA26}" srcOrd="12" destOrd="0" presId="urn:microsoft.com/office/officeart/2005/8/layout/vList2"/>
    <dgm:cxn modelId="{6CF6BD17-3769-40E3-A5AD-5D03D6D35C0D}" type="presParOf" srcId="{AFFFF44A-C0AA-4C68-AA9F-EB97E0D2F7DD}" destId="{09714E25-35AD-4203-ACC5-DD91528F1C7E}" srcOrd="13" destOrd="0" presId="urn:microsoft.com/office/officeart/2005/8/layout/vList2"/>
    <dgm:cxn modelId="{71A01298-937E-4266-A54E-44393B3472AA}" type="presParOf" srcId="{AFFFF44A-C0AA-4C68-AA9F-EB97E0D2F7DD}" destId="{E75E3C12-EA6A-4308-B19E-12B4B416DBC1}" srcOrd="14" destOrd="0" presId="urn:microsoft.com/office/officeart/2005/8/layout/vList2"/>
    <dgm:cxn modelId="{1355D586-F0C6-4D05-A460-B7D42A77F78F}" type="presParOf" srcId="{AFFFF44A-C0AA-4C68-AA9F-EB97E0D2F7DD}" destId="{2C3F6A0E-B0EE-4FCA-B430-B8BDDFD0F6E1}" srcOrd="15" destOrd="0" presId="urn:microsoft.com/office/officeart/2005/8/layout/vList2"/>
    <dgm:cxn modelId="{9B5856CC-5217-4884-8728-12990A6B8203}" type="presParOf" srcId="{AFFFF44A-C0AA-4C68-AA9F-EB97E0D2F7DD}" destId="{1A8655C0-BB4B-496D-9F83-D96CE455E9CA}" srcOrd="16" destOrd="0" presId="urn:microsoft.com/office/officeart/2005/8/layout/vList2"/>
    <dgm:cxn modelId="{671D56E4-8E24-45FF-8E31-745ADB5B6935}" type="presParOf" srcId="{AFFFF44A-C0AA-4C68-AA9F-EB97E0D2F7DD}" destId="{83565A9B-9B26-454A-B948-957AF44168EA}" srcOrd="17" destOrd="0" presId="urn:microsoft.com/office/officeart/2005/8/layout/vList2"/>
    <dgm:cxn modelId="{D179A667-2B07-440C-84C2-24F2773DA4C9}" type="presParOf" srcId="{AFFFF44A-C0AA-4C68-AA9F-EB97E0D2F7DD}" destId="{793F4419-26CA-42F7-B40E-9A842D11E76E}" srcOrd="18" destOrd="0" presId="urn:microsoft.com/office/officeart/2005/8/layout/vList2"/>
    <dgm:cxn modelId="{66A4EB7E-3F43-4253-89D9-A8626A15A4EC}" type="presParOf" srcId="{AFFFF44A-C0AA-4C68-AA9F-EB97E0D2F7DD}" destId="{9EEE6BFB-49D8-4B76-9971-F2E0BE14C2CB}" srcOrd="19" destOrd="0" presId="urn:microsoft.com/office/officeart/2005/8/layout/vList2"/>
    <dgm:cxn modelId="{69A9E2C2-5547-49BE-A305-15CD52010B3E}" type="presParOf" srcId="{AFFFF44A-C0AA-4C68-AA9F-EB97E0D2F7DD}" destId="{9379FFA0-9DFC-4B44-B1B4-ECB93A86D3B0}" srcOrd="20" destOrd="0" presId="urn:microsoft.com/office/officeart/2005/8/layout/vList2"/>
    <dgm:cxn modelId="{E78F7465-A754-4FAF-BAE8-EA768BF03973}" type="presParOf" srcId="{AFFFF44A-C0AA-4C68-AA9F-EB97E0D2F7DD}" destId="{A3E2267C-1652-4B9B-8531-B12039F36CAC}" srcOrd="21" destOrd="0" presId="urn:microsoft.com/office/officeart/2005/8/layout/vList2"/>
    <dgm:cxn modelId="{22B72583-9877-4CC0-B7F6-22EF15309C54}" type="presParOf" srcId="{AFFFF44A-C0AA-4C68-AA9F-EB97E0D2F7DD}" destId="{13F19102-3BBB-4F18-8F2A-3392390C2417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5939F7-2206-4355-8E7C-9E5CD8BC3B1E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447A61EE-6FAA-4C92-B6AA-2D759FEC35BC}">
      <dgm:prSet/>
      <dgm:spPr/>
      <dgm:t>
        <a:bodyPr/>
        <a:lstStyle/>
        <a:p>
          <a:pPr rtl="0"/>
          <a:r>
            <a:rPr lang="en-US" dirty="0"/>
            <a:t>Recruitment Procedure</a:t>
          </a:r>
          <a:endParaRPr lang="en-IN" dirty="0"/>
        </a:p>
      </dgm:t>
    </dgm:pt>
    <dgm:pt modelId="{0DA2CE6B-CF4A-4AA5-BB96-6E9135709DB2}" type="parTrans" cxnId="{C27C1492-F484-4199-AAB7-8884B4BD5E2C}">
      <dgm:prSet/>
      <dgm:spPr/>
      <dgm:t>
        <a:bodyPr/>
        <a:lstStyle/>
        <a:p>
          <a:endParaRPr lang="en-IN"/>
        </a:p>
      </dgm:t>
    </dgm:pt>
    <dgm:pt modelId="{A67AB511-6610-47E2-9078-C1F2A7F54907}" type="sibTrans" cxnId="{C27C1492-F484-4199-AAB7-8884B4BD5E2C}">
      <dgm:prSet/>
      <dgm:spPr/>
      <dgm:t>
        <a:bodyPr/>
        <a:lstStyle/>
        <a:p>
          <a:endParaRPr lang="en-IN"/>
        </a:p>
      </dgm:t>
    </dgm:pt>
    <dgm:pt modelId="{858C7D38-957B-4F67-9FB3-5C8BD4CCEEF3}">
      <dgm:prSet/>
      <dgm:spPr/>
      <dgm:t>
        <a:bodyPr/>
        <a:lstStyle/>
        <a:p>
          <a:pPr rtl="0"/>
          <a:r>
            <a:rPr lang="en-US" dirty="0"/>
            <a:t>Written Exam (GATE)</a:t>
          </a:r>
          <a:endParaRPr lang="en-IN" dirty="0"/>
        </a:p>
      </dgm:t>
    </dgm:pt>
    <dgm:pt modelId="{C68FEE42-8EEF-4D7E-AB93-BE66809AA67E}" type="parTrans" cxnId="{76B4D03E-C6A0-42EC-B519-15D537BDDC3F}">
      <dgm:prSet/>
      <dgm:spPr/>
      <dgm:t>
        <a:bodyPr/>
        <a:lstStyle/>
        <a:p>
          <a:endParaRPr lang="en-IN"/>
        </a:p>
      </dgm:t>
    </dgm:pt>
    <dgm:pt modelId="{9BD193BE-F69E-4851-9F24-ACC5AF90683B}" type="sibTrans" cxnId="{76B4D03E-C6A0-42EC-B519-15D537BDDC3F}">
      <dgm:prSet/>
      <dgm:spPr/>
      <dgm:t>
        <a:bodyPr/>
        <a:lstStyle/>
        <a:p>
          <a:endParaRPr lang="en-IN"/>
        </a:p>
      </dgm:t>
    </dgm:pt>
    <dgm:pt modelId="{CA915A18-CE4D-4C5A-AB04-91B6630B7195}">
      <dgm:prSet/>
      <dgm:spPr/>
      <dgm:t>
        <a:bodyPr/>
        <a:lstStyle/>
        <a:p>
          <a:pPr rtl="0"/>
          <a:r>
            <a:rPr lang="en-US" dirty="0"/>
            <a:t>Group Discussion</a:t>
          </a:r>
          <a:endParaRPr lang="en-IN" dirty="0"/>
        </a:p>
      </dgm:t>
    </dgm:pt>
    <dgm:pt modelId="{B00C3EE7-F079-4281-B23E-BF0D6B5F6A54}" type="parTrans" cxnId="{A6231F7E-C977-41D6-989C-2B717550D72E}">
      <dgm:prSet/>
      <dgm:spPr/>
      <dgm:t>
        <a:bodyPr/>
        <a:lstStyle/>
        <a:p>
          <a:endParaRPr lang="en-IN"/>
        </a:p>
      </dgm:t>
    </dgm:pt>
    <dgm:pt modelId="{017E60F4-D4B6-4A4D-B490-E02DB30B32A8}" type="sibTrans" cxnId="{A6231F7E-C977-41D6-989C-2B717550D72E}">
      <dgm:prSet/>
      <dgm:spPr/>
      <dgm:t>
        <a:bodyPr/>
        <a:lstStyle/>
        <a:p>
          <a:endParaRPr lang="en-IN"/>
        </a:p>
      </dgm:t>
    </dgm:pt>
    <dgm:pt modelId="{F95E0B40-2096-4F0D-B308-E06CCCAB1FBB}">
      <dgm:prSet/>
      <dgm:spPr/>
      <dgm:t>
        <a:bodyPr/>
        <a:lstStyle/>
        <a:p>
          <a:pPr rtl="0"/>
          <a:r>
            <a:rPr lang="en-US" dirty="0"/>
            <a:t>Interview</a:t>
          </a:r>
          <a:endParaRPr lang="en-IN" dirty="0"/>
        </a:p>
      </dgm:t>
    </dgm:pt>
    <dgm:pt modelId="{9DBD0F18-D910-4D7C-9DF5-62DE1669BB0F}" type="parTrans" cxnId="{426A7E27-BBC6-4AE6-A07E-7399997C6CAB}">
      <dgm:prSet/>
      <dgm:spPr/>
      <dgm:t>
        <a:bodyPr/>
        <a:lstStyle/>
        <a:p>
          <a:endParaRPr lang="en-IN"/>
        </a:p>
      </dgm:t>
    </dgm:pt>
    <dgm:pt modelId="{965709B3-DDF4-4E4D-937D-745F94B1302B}" type="sibTrans" cxnId="{426A7E27-BBC6-4AE6-A07E-7399997C6CAB}">
      <dgm:prSet/>
      <dgm:spPr/>
      <dgm:t>
        <a:bodyPr/>
        <a:lstStyle/>
        <a:p>
          <a:endParaRPr lang="en-IN"/>
        </a:p>
      </dgm:t>
    </dgm:pt>
    <dgm:pt modelId="{147880D6-B86E-487A-B4E8-2BCB08F8E71E}" type="pres">
      <dgm:prSet presAssocID="{AB5939F7-2206-4355-8E7C-9E5CD8BC3B1E}" presName="linear" presStyleCnt="0">
        <dgm:presLayoutVars>
          <dgm:animLvl val="lvl"/>
          <dgm:resizeHandles val="exact"/>
        </dgm:presLayoutVars>
      </dgm:prSet>
      <dgm:spPr/>
    </dgm:pt>
    <dgm:pt modelId="{6D3C48A4-7658-4AD4-A6AE-BD87A5E20A31}" type="pres">
      <dgm:prSet presAssocID="{447A61EE-6FAA-4C92-B6AA-2D759FEC35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DBE756-BE07-4638-9372-81BCECA9D123}" type="pres">
      <dgm:prSet presAssocID="{447A61EE-6FAA-4C92-B6AA-2D759FEC35B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23B614-B213-42A7-AEFA-D2FC5C407736}" type="presOf" srcId="{858C7D38-957B-4F67-9FB3-5C8BD4CCEEF3}" destId="{7FDBE756-BE07-4638-9372-81BCECA9D123}" srcOrd="0" destOrd="0" presId="urn:microsoft.com/office/officeart/2005/8/layout/vList2"/>
    <dgm:cxn modelId="{426A7E27-BBC6-4AE6-A07E-7399997C6CAB}" srcId="{447A61EE-6FAA-4C92-B6AA-2D759FEC35BC}" destId="{F95E0B40-2096-4F0D-B308-E06CCCAB1FBB}" srcOrd="2" destOrd="0" parTransId="{9DBD0F18-D910-4D7C-9DF5-62DE1669BB0F}" sibTransId="{965709B3-DDF4-4E4D-937D-745F94B1302B}"/>
    <dgm:cxn modelId="{58933A37-C527-4A7A-8AE6-B308DE23F857}" type="presOf" srcId="{447A61EE-6FAA-4C92-B6AA-2D759FEC35BC}" destId="{6D3C48A4-7658-4AD4-A6AE-BD87A5E20A31}" srcOrd="0" destOrd="0" presId="urn:microsoft.com/office/officeart/2005/8/layout/vList2"/>
    <dgm:cxn modelId="{76B4D03E-C6A0-42EC-B519-15D537BDDC3F}" srcId="{447A61EE-6FAA-4C92-B6AA-2D759FEC35BC}" destId="{858C7D38-957B-4F67-9FB3-5C8BD4CCEEF3}" srcOrd="0" destOrd="0" parTransId="{C68FEE42-8EEF-4D7E-AB93-BE66809AA67E}" sibTransId="{9BD193BE-F69E-4851-9F24-ACC5AF90683B}"/>
    <dgm:cxn modelId="{B6332660-E12C-427F-AFBD-274C16FA1961}" type="presOf" srcId="{CA915A18-CE4D-4C5A-AB04-91B6630B7195}" destId="{7FDBE756-BE07-4638-9372-81BCECA9D123}" srcOrd="0" destOrd="1" presId="urn:microsoft.com/office/officeart/2005/8/layout/vList2"/>
    <dgm:cxn modelId="{A6231F7E-C977-41D6-989C-2B717550D72E}" srcId="{447A61EE-6FAA-4C92-B6AA-2D759FEC35BC}" destId="{CA915A18-CE4D-4C5A-AB04-91B6630B7195}" srcOrd="1" destOrd="0" parTransId="{B00C3EE7-F079-4281-B23E-BF0D6B5F6A54}" sibTransId="{017E60F4-D4B6-4A4D-B490-E02DB30B32A8}"/>
    <dgm:cxn modelId="{C27C1492-F484-4199-AAB7-8884B4BD5E2C}" srcId="{AB5939F7-2206-4355-8E7C-9E5CD8BC3B1E}" destId="{447A61EE-6FAA-4C92-B6AA-2D759FEC35BC}" srcOrd="0" destOrd="0" parTransId="{0DA2CE6B-CF4A-4AA5-BB96-6E9135709DB2}" sibTransId="{A67AB511-6610-47E2-9078-C1F2A7F54907}"/>
    <dgm:cxn modelId="{F30D4C93-24DA-4421-93E4-3E8EFB98B05F}" type="presOf" srcId="{AB5939F7-2206-4355-8E7C-9E5CD8BC3B1E}" destId="{147880D6-B86E-487A-B4E8-2BCB08F8E71E}" srcOrd="0" destOrd="0" presId="urn:microsoft.com/office/officeart/2005/8/layout/vList2"/>
    <dgm:cxn modelId="{E11604C9-D1B5-4152-9573-D8392F80EBC5}" type="presOf" srcId="{F95E0B40-2096-4F0D-B308-E06CCCAB1FBB}" destId="{7FDBE756-BE07-4638-9372-81BCECA9D123}" srcOrd="0" destOrd="2" presId="urn:microsoft.com/office/officeart/2005/8/layout/vList2"/>
    <dgm:cxn modelId="{0B5BE85F-B1B9-4CB8-BB96-5A03FC51B577}" type="presParOf" srcId="{147880D6-B86E-487A-B4E8-2BCB08F8E71E}" destId="{6D3C48A4-7658-4AD4-A6AE-BD87A5E20A31}" srcOrd="0" destOrd="0" presId="urn:microsoft.com/office/officeart/2005/8/layout/vList2"/>
    <dgm:cxn modelId="{5D70B765-471E-4EDC-9DFC-1EC91CF3A180}" type="presParOf" srcId="{147880D6-B86E-487A-B4E8-2BCB08F8E71E}" destId="{7FDBE756-BE07-4638-9372-81BCECA9D12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8EE621-73B7-49FB-AAFA-F91F29E916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9B3DFF9-AE66-4DF5-BC9B-D85233749D16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GATE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5B174-73B5-4604-9B43-C861BCC289FB}" type="parTrans" cxnId="{1DC72EAC-1310-4986-AA93-CE609E1AED12}">
      <dgm:prSet/>
      <dgm:spPr/>
      <dgm:t>
        <a:bodyPr/>
        <a:lstStyle/>
        <a:p>
          <a:endParaRPr lang="en-IN"/>
        </a:p>
      </dgm:t>
    </dgm:pt>
    <dgm:pt modelId="{A344B93D-30C8-402A-A847-36672B2396BE}" type="sibTrans" cxnId="{1DC72EAC-1310-4986-AA93-CE609E1AED12}">
      <dgm:prSet/>
      <dgm:spPr/>
      <dgm:t>
        <a:bodyPr/>
        <a:lstStyle/>
        <a:p>
          <a:endParaRPr lang="en-IN"/>
        </a:p>
      </dgm:t>
    </dgm:pt>
    <dgm:pt modelId="{87875D76-06D7-4C7B-B04A-3646551B4113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PSU’s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7FF5E9-4746-4B1D-B8C3-B0B2F5A00D5D}" type="parTrans" cxnId="{C1E43BBF-41E8-4990-893F-D0E9CF4A8208}">
      <dgm:prSet/>
      <dgm:spPr/>
      <dgm:t>
        <a:bodyPr/>
        <a:lstStyle/>
        <a:p>
          <a:endParaRPr lang="en-IN"/>
        </a:p>
      </dgm:t>
    </dgm:pt>
    <dgm:pt modelId="{2CE38D66-6FFE-4ACB-BA3F-2E81D6ECDEE8}" type="sibTrans" cxnId="{C1E43BBF-41E8-4990-893F-D0E9CF4A8208}">
      <dgm:prSet/>
      <dgm:spPr/>
      <dgm:t>
        <a:bodyPr/>
        <a:lstStyle/>
        <a:p>
          <a:endParaRPr lang="en-IN"/>
        </a:p>
      </dgm:t>
    </dgm:pt>
    <dgm:pt modelId="{C5E44108-9DCE-4BA2-AAE3-20F19206E7CB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M.Tech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A6E7F-23F2-4B6F-A93A-0A30CB008B3B}" type="parTrans" cxnId="{092611F8-6EE0-4EE4-B6B2-AD96B256D5F1}">
      <dgm:prSet/>
      <dgm:spPr/>
      <dgm:t>
        <a:bodyPr/>
        <a:lstStyle/>
        <a:p>
          <a:endParaRPr lang="en-IN"/>
        </a:p>
      </dgm:t>
    </dgm:pt>
    <dgm:pt modelId="{8091359D-9C07-4FD7-92F6-5AC6726C7BDC}" type="sibTrans" cxnId="{092611F8-6EE0-4EE4-B6B2-AD96B256D5F1}">
      <dgm:prSet/>
      <dgm:spPr/>
      <dgm:t>
        <a:bodyPr/>
        <a:lstStyle/>
        <a:p>
          <a:endParaRPr lang="en-IN"/>
        </a:p>
      </dgm:t>
    </dgm:pt>
    <dgm:pt modelId="{80FF38B0-EA5D-46E9-B4A4-28528E415613}" type="pres">
      <dgm:prSet presAssocID="{B08EE621-73B7-49FB-AAFA-F91F29E916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85FDF1-1AAD-4773-87AD-03E57C9B1D51}" type="pres">
      <dgm:prSet presAssocID="{E9B3DFF9-AE66-4DF5-BC9B-D85233749D16}" presName="root1" presStyleCnt="0"/>
      <dgm:spPr/>
    </dgm:pt>
    <dgm:pt modelId="{9E9B8B65-4066-4450-A073-F0C75B1814B5}" type="pres">
      <dgm:prSet presAssocID="{E9B3DFF9-AE66-4DF5-BC9B-D85233749D16}" presName="LevelOneTextNode" presStyleLbl="node0" presStyleIdx="0" presStyleCnt="1">
        <dgm:presLayoutVars>
          <dgm:chPref val="3"/>
        </dgm:presLayoutVars>
      </dgm:prSet>
      <dgm:spPr/>
    </dgm:pt>
    <dgm:pt modelId="{C77C51DB-407C-4DFF-A62C-307C80E150D5}" type="pres">
      <dgm:prSet presAssocID="{E9B3DFF9-AE66-4DF5-BC9B-D85233749D16}" presName="level2hierChild" presStyleCnt="0"/>
      <dgm:spPr/>
    </dgm:pt>
    <dgm:pt modelId="{696670F4-C47A-4DB7-BF04-6D775FF68D7E}" type="pres">
      <dgm:prSet presAssocID="{257FF5E9-4746-4B1D-B8C3-B0B2F5A00D5D}" presName="conn2-1" presStyleLbl="parChTrans1D2" presStyleIdx="0" presStyleCnt="2"/>
      <dgm:spPr/>
    </dgm:pt>
    <dgm:pt modelId="{BB92DD73-A5AE-49B9-B3C3-70E07DD739BE}" type="pres">
      <dgm:prSet presAssocID="{257FF5E9-4746-4B1D-B8C3-B0B2F5A00D5D}" presName="connTx" presStyleLbl="parChTrans1D2" presStyleIdx="0" presStyleCnt="2"/>
      <dgm:spPr/>
    </dgm:pt>
    <dgm:pt modelId="{2D3910C2-78F5-4F13-8964-B14C9400A733}" type="pres">
      <dgm:prSet presAssocID="{87875D76-06D7-4C7B-B04A-3646551B4113}" presName="root2" presStyleCnt="0"/>
      <dgm:spPr/>
    </dgm:pt>
    <dgm:pt modelId="{0F8893C9-F07B-412C-8BA1-267ACD039869}" type="pres">
      <dgm:prSet presAssocID="{87875D76-06D7-4C7B-B04A-3646551B4113}" presName="LevelTwoTextNode" presStyleLbl="node2" presStyleIdx="0" presStyleCnt="2">
        <dgm:presLayoutVars>
          <dgm:chPref val="3"/>
        </dgm:presLayoutVars>
      </dgm:prSet>
      <dgm:spPr/>
    </dgm:pt>
    <dgm:pt modelId="{456C7D90-F921-44B0-B667-03526A235DA1}" type="pres">
      <dgm:prSet presAssocID="{87875D76-06D7-4C7B-B04A-3646551B4113}" presName="level3hierChild" presStyleCnt="0"/>
      <dgm:spPr/>
    </dgm:pt>
    <dgm:pt modelId="{C6D6B6F8-0354-4927-B409-A7D37F681C7C}" type="pres">
      <dgm:prSet presAssocID="{BDBA6E7F-23F2-4B6F-A93A-0A30CB008B3B}" presName="conn2-1" presStyleLbl="parChTrans1D2" presStyleIdx="1" presStyleCnt="2"/>
      <dgm:spPr/>
    </dgm:pt>
    <dgm:pt modelId="{51D7B25A-CC88-4F1F-9CF8-AAB42518BA6B}" type="pres">
      <dgm:prSet presAssocID="{BDBA6E7F-23F2-4B6F-A93A-0A30CB008B3B}" presName="connTx" presStyleLbl="parChTrans1D2" presStyleIdx="1" presStyleCnt="2"/>
      <dgm:spPr/>
    </dgm:pt>
    <dgm:pt modelId="{942B737A-A16C-4DE5-843A-341F2C9341C4}" type="pres">
      <dgm:prSet presAssocID="{C5E44108-9DCE-4BA2-AAE3-20F19206E7CB}" presName="root2" presStyleCnt="0"/>
      <dgm:spPr/>
    </dgm:pt>
    <dgm:pt modelId="{C1D462DC-E8F0-4754-BC5D-77E697A4B11C}" type="pres">
      <dgm:prSet presAssocID="{C5E44108-9DCE-4BA2-AAE3-20F19206E7CB}" presName="LevelTwoTextNode" presStyleLbl="node2" presStyleIdx="1" presStyleCnt="2">
        <dgm:presLayoutVars>
          <dgm:chPref val="3"/>
        </dgm:presLayoutVars>
      </dgm:prSet>
      <dgm:spPr/>
    </dgm:pt>
    <dgm:pt modelId="{406BB2D9-6643-4344-BF46-88413AA31704}" type="pres">
      <dgm:prSet presAssocID="{C5E44108-9DCE-4BA2-AAE3-20F19206E7CB}" presName="level3hierChild" presStyleCnt="0"/>
      <dgm:spPr/>
    </dgm:pt>
  </dgm:ptLst>
  <dgm:cxnLst>
    <dgm:cxn modelId="{DEBCB705-B096-4E67-AAC9-38A714835F19}" type="presOf" srcId="{BDBA6E7F-23F2-4B6F-A93A-0A30CB008B3B}" destId="{51D7B25A-CC88-4F1F-9CF8-AAB42518BA6B}" srcOrd="1" destOrd="0" presId="urn:microsoft.com/office/officeart/2005/8/layout/hierarchy2"/>
    <dgm:cxn modelId="{88926D18-52FD-4AEB-952A-5DFA2892BF33}" type="presOf" srcId="{B08EE621-73B7-49FB-AAFA-F91F29E91688}" destId="{80FF38B0-EA5D-46E9-B4A4-28528E415613}" srcOrd="0" destOrd="0" presId="urn:microsoft.com/office/officeart/2005/8/layout/hierarchy2"/>
    <dgm:cxn modelId="{03161E2C-49DC-4A7A-8EC4-BC8A9C57A4B3}" type="presOf" srcId="{257FF5E9-4746-4B1D-B8C3-B0B2F5A00D5D}" destId="{696670F4-C47A-4DB7-BF04-6D775FF68D7E}" srcOrd="0" destOrd="0" presId="urn:microsoft.com/office/officeart/2005/8/layout/hierarchy2"/>
    <dgm:cxn modelId="{E451B977-265E-46FD-946A-9C1EC8D2F652}" type="presOf" srcId="{E9B3DFF9-AE66-4DF5-BC9B-D85233749D16}" destId="{9E9B8B65-4066-4450-A073-F0C75B1814B5}" srcOrd="0" destOrd="0" presId="urn:microsoft.com/office/officeart/2005/8/layout/hierarchy2"/>
    <dgm:cxn modelId="{E0D0BE58-5C02-49AA-B822-4D77EC803882}" type="presOf" srcId="{257FF5E9-4746-4B1D-B8C3-B0B2F5A00D5D}" destId="{BB92DD73-A5AE-49B9-B3C3-70E07DD739BE}" srcOrd="1" destOrd="0" presId="urn:microsoft.com/office/officeart/2005/8/layout/hierarchy2"/>
    <dgm:cxn modelId="{7CF52997-2F21-4203-B521-6FF6D5512034}" type="presOf" srcId="{BDBA6E7F-23F2-4B6F-A93A-0A30CB008B3B}" destId="{C6D6B6F8-0354-4927-B409-A7D37F681C7C}" srcOrd="0" destOrd="0" presId="urn:microsoft.com/office/officeart/2005/8/layout/hierarchy2"/>
    <dgm:cxn modelId="{1DC72EAC-1310-4986-AA93-CE609E1AED12}" srcId="{B08EE621-73B7-49FB-AAFA-F91F29E91688}" destId="{E9B3DFF9-AE66-4DF5-BC9B-D85233749D16}" srcOrd="0" destOrd="0" parTransId="{5CA5B174-73B5-4604-9B43-C861BCC289FB}" sibTransId="{A344B93D-30C8-402A-A847-36672B2396BE}"/>
    <dgm:cxn modelId="{2A717BB7-21DC-4137-9651-34A9D6E287BF}" type="presOf" srcId="{87875D76-06D7-4C7B-B04A-3646551B4113}" destId="{0F8893C9-F07B-412C-8BA1-267ACD039869}" srcOrd="0" destOrd="0" presId="urn:microsoft.com/office/officeart/2005/8/layout/hierarchy2"/>
    <dgm:cxn modelId="{C1E43BBF-41E8-4990-893F-D0E9CF4A8208}" srcId="{E9B3DFF9-AE66-4DF5-BC9B-D85233749D16}" destId="{87875D76-06D7-4C7B-B04A-3646551B4113}" srcOrd="0" destOrd="0" parTransId="{257FF5E9-4746-4B1D-B8C3-B0B2F5A00D5D}" sibTransId="{2CE38D66-6FFE-4ACB-BA3F-2E81D6ECDEE8}"/>
    <dgm:cxn modelId="{092611F8-6EE0-4EE4-B6B2-AD96B256D5F1}" srcId="{E9B3DFF9-AE66-4DF5-BC9B-D85233749D16}" destId="{C5E44108-9DCE-4BA2-AAE3-20F19206E7CB}" srcOrd="1" destOrd="0" parTransId="{BDBA6E7F-23F2-4B6F-A93A-0A30CB008B3B}" sibTransId="{8091359D-9C07-4FD7-92F6-5AC6726C7BDC}"/>
    <dgm:cxn modelId="{37793FF8-DB57-411A-9A21-C04C5CD9150B}" type="presOf" srcId="{C5E44108-9DCE-4BA2-AAE3-20F19206E7CB}" destId="{C1D462DC-E8F0-4754-BC5D-77E697A4B11C}" srcOrd="0" destOrd="0" presId="urn:microsoft.com/office/officeart/2005/8/layout/hierarchy2"/>
    <dgm:cxn modelId="{37237CDB-BD8B-4CD3-A8C8-169D8A68FF13}" type="presParOf" srcId="{80FF38B0-EA5D-46E9-B4A4-28528E415613}" destId="{ED85FDF1-1AAD-4773-87AD-03E57C9B1D51}" srcOrd="0" destOrd="0" presId="urn:microsoft.com/office/officeart/2005/8/layout/hierarchy2"/>
    <dgm:cxn modelId="{9069B0E2-9E28-4777-9985-0EFE5C95DA18}" type="presParOf" srcId="{ED85FDF1-1AAD-4773-87AD-03E57C9B1D51}" destId="{9E9B8B65-4066-4450-A073-F0C75B1814B5}" srcOrd="0" destOrd="0" presId="urn:microsoft.com/office/officeart/2005/8/layout/hierarchy2"/>
    <dgm:cxn modelId="{1EB866B8-AF01-4583-BD71-1B80A2B3BFA4}" type="presParOf" srcId="{ED85FDF1-1AAD-4773-87AD-03E57C9B1D51}" destId="{C77C51DB-407C-4DFF-A62C-307C80E150D5}" srcOrd="1" destOrd="0" presId="urn:microsoft.com/office/officeart/2005/8/layout/hierarchy2"/>
    <dgm:cxn modelId="{6C94054C-2311-47D9-88C3-2D97E593CD43}" type="presParOf" srcId="{C77C51DB-407C-4DFF-A62C-307C80E150D5}" destId="{696670F4-C47A-4DB7-BF04-6D775FF68D7E}" srcOrd="0" destOrd="0" presId="urn:microsoft.com/office/officeart/2005/8/layout/hierarchy2"/>
    <dgm:cxn modelId="{7EE44A9B-F92E-4CAB-B65E-ECCFA51E4E4B}" type="presParOf" srcId="{696670F4-C47A-4DB7-BF04-6D775FF68D7E}" destId="{BB92DD73-A5AE-49B9-B3C3-70E07DD739BE}" srcOrd="0" destOrd="0" presId="urn:microsoft.com/office/officeart/2005/8/layout/hierarchy2"/>
    <dgm:cxn modelId="{AF3298C8-DA4F-49C4-B663-3B8E4B8A5644}" type="presParOf" srcId="{C77C51DB-407C-4DFF-A62C-307C80E150D5}" destId="{2D3910C2-78F5-4F13-8964-B14C9400A733}" srcOrd="1" destOrd="0" presId="urn:microsoft.com/office/officeart/2005/8/layout/hierarchy2"/>
    <dgm:cxn modelId="{7C32AC0A-30EF-4951-8020-04D9F063885F}" type="presParOf" srcId="{2D3910C2-78F5-4F13-8964-B14C9400A733}" destId="{0F8893C9-F07B-412C-8BA1-267ACD039869}" srcOrd="0" destOrd="0" presId="urn:microsoft.com/office/officeart/2005/8/layout/hierarchy2"/>
    <dgm:cxn modelId="{F3BD02BA-24D5-4B3F-8E6D-7CEB47B08782}" type="presParOf" srcId="{2D3910C2-78F5-4F13-8964-B14C9400A733}" destId="{456C7D90-F921-44B0-B667-03526A235DA1}" srcOrd="1" destOrd="0" presId="urn:microsoft.com/office/officeart/2005/8/layout/hierarchy2"/>
    <dgm:cxn modelId="{DB578089-E680-4978-AB94-58F59367E83C}" type="presParOf" srcId="{C77C51DB-407C-4DFF-A62C-307C80E150D5}" destId="{C6D6B6F8-0354-4927-B409-A7D37F681C7C}" srcOrd="2" destOrd="0" presId="urn:microsoft.com/office/officeart/2005/8/layout/hierarchy2"/>
    <dgm:cxn modelId="{9DF104EE-83DA-474E-93DB-E53F1DF59CBC}" type="presParOf" srcId="{C6D6B6F8-0354-4927-B409-A7D37F681C7C}" destId="{51D7B25A-CC88-4F1F-9CF8-AAB42518BA6B}" srcOrd="0" destOrd="0" presId="urn:microsoft.com/office/officeart/2005/8/layout/hierarchy2"/>
    <dgm:cxn modelId="{5D34D4D5-7EEC-4668-B65B-5463B3D6991C}" type="presParOf" srcId="{C77C51DB-407C-4DFF-A62C-307C80E150D5}" destId="{942B737A-A16C-4DE5-843A-341F2C9341C4}" srcOrd="3" destOrd="0" presId="urn:microsoft.com/office/officeart/2005/8/layout/hierarchy2"/>
    <dgm:cxn modelId="{9EF9FC88-DCEC-4BF4-932E-DF351E9D5688}" type="presParOf" srcId="{942B737A-A16C-4DE5-843A-341F2C9341C4}" destId="{C1D462DC-E8F0-4754-BC5D-77E697A4B11C}" srcOrd="0" destOrd="0" presId="urn:microsoft.com/office/officeart/2005/8/layout/hierarchy2"/>
    <dgm:cxn modelId="{6FC37F03-E051-454F-B957-4328AE92DEBD}" type="presParOf" srcId="{942B737A-A16C-4DE5-843A-341F2C9341C4}" destId="{406BB2D9-6643-4344-BF46-88413AA317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8EE621-73B7-49FB-AAFA-F91F29E916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9B3DFF9-AE66-4DF5-BC9B-D85233749D16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PUBLIC ADMIN</a:t>
          </a:r>
          <a:endParaRPr lang="en-IN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5B174-73B5-4604-9B43-C861BCC289FB}" type="parTrans" cxnId="{1DC72EAC-1310-4986-AA93-CE609E1AED12}">
      <dgm:prSet/>
      <dgm:spPr/>
      <dgm:t>
        <a:bodyPr/>
        <a:lstStyle/>
        <a:p>
          <a:endParaRPr lang="en-IN"/>
        </a:p>
      </dgm:t>
    </dgm:pt>
    <dgm:pt modelId="{A344B93D-30C8-402A-A847-36672B2396BE}" type="sibTrans" cxnId="{1DC72EAC-1310-4986-AA93-CE609E1AED12}">
      <dgm:prSet/>
      <dgm:spPr/>
      <dgm:t>
        <a:bodyPr/>
        <a:lstStyle/>
        <a:p>
          <a:endParaRPr lang="en-IN"/>
        </a:p>
      </dgm:t>
    </dgm:pt>
    <dgm:pt modelId="{87875D76-06D7-4C7B-B04A-3646551B4113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IAS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7FF5E9-4746-4B1D-B8C3-B0B2F5A00D5D}" type="parTrans" cxnId="{C1E43BBF-41E8-4990-893F-D0E9CF4A8208}">
      <dgm:prSet/>
      <dgm:spPr/>
      <dgm:t>
        <a:bodyPr/>
        <a:lstStyle/>
        <a:p>
          <a:endParaRPr lang="en-IN"/>
        </a:p>
      </dgm:t>
    </dgm:pt>
    <dgm:pt modelId="{2CE38D66-6FFE-4ACB-BA3F-2E81D6ECDEE8}" type="sibTrans" cxnId="{C1E43BBF-41E8-4990-893F-D0E9CF4A8208}">
      <dgm:prSet/>
      <dgm:spPr/>
      <dgm:t>
        <a:bodyPr/>
        <a:lstStyle/>
        <a:p>
          <a:endParaRPr lang="en-IN"/>
        </a:p>
      </dgm:t>
    </dgm:pt>
    <dgm:pt modelId="{C5E44108-9DCE-4BA2-AAE3-20F19206E7CB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IES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A6E7F-23F2-4B6F-A93A-0A30CB008B3B}" type="parTrans" cxnId="{092611F8-6EE0-4EE4-B6B2-AD96B256D5F1}">
      <dgm:prSet/>
      <dgm:spPr/>
      <dgm:t>
        <a:bodyPr/>
        <a:lstStyle/>
        <a:p>
          <a:endParaRPr lang="en-IN"/>
        </a:p>
      </dgm:t>
    </dgm:pt>
    <dgm:pt modelId="{8091359D-9C07-4FD7-92F6-5AC6726C7BDC}" type="sibTrans" cxnId="{092611F8-6EE0-4EE4-B6B2-AD96B256D5F1}">
      <dgm:prSet/>
      <dgm:spPr/>
      <dgm:t>
        <a:bodyPr/>
        <a:lstStyle/>
        <a:p>
          <a:endParaRPr lang="en-IN"/>
        </a:p>
      </dgm:t>
    </dgm:pt>
    <dgm:pt modelId="{80FF38B0-EA5D-46E9-B4A4-28528E415613}" type="pres">
      <dgm:prSet presAssocID="{B08EE621-73B7-49FB-AAFA-F91F29E9168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ED85FDF1-1AAD-4773-87AD-03E57C9B1D51}" type="pres">
      <dgm:prSet presAssocID="{E9B3DFF9-AE66-4DF5-BC9B-D85233749D16}" presName="root1" presStyleCnt="0"/>
      <dgm:spPr/>
    </dgm:pt>
    <dgm:pt modelId="{9E9B8B65-4066-4450-A073-F0C75B1814B5}" type="pres">
      <dgm:prSet presAssocID="{E9B3DFF9-AE66-4DF5-BC9B-D85233749D16}" presName="LevelOneTextNode" presStyleLbl="node0" presStyleIdx="0" presStyleCnt="1">
        <dgm:presLayoutVars>
          <dgm:chPref val="3"/>
        </dgm:presLayoutVars>
      </dgm:prSet>
      <dgm:spPr/>
    </dgm:pt>
    <dgm:pt modelId="{C77C51DB-407C-4DFF-A62C-307C80E150D5}" type="pres">
      <dgm:prSet presAssocID="{E9B3DFF9-AE66-4DF5-BC9B-D85233749D16}" presName="level2hierChild" presStyleCnt="0"/>
      <dgm:spPr/>
    </dgm:pt>
    <dgm:pt modelId="{696670F4-C47A-4DB7-BF04-6D775FF68D7E}" type="pres">
      <dgm:prSet presAssocID="{257FF5E9-4746-4B1D-B8C3-B0B2F5A00D5D}" presName="conn2-1" presStyleLbl="parChTrans1D2" presStyleIdx="0" presStyleCnt="2"/>
      <dgm:spPr/>
    </dgm:pt>
    <dgm:pt modelId="{BB92DD73-A5AE-49B9-B3C3-70E07DD739BE}" type="pres">
      <dgm:prSet presAssocID="{257FF5E9-4746-4B1D-B8C3-B0B2F5A00D5D}" presName="connTx" presStyleLbl="parChTrans1D2" presStyleIdx="0" presStyleCnt="2"/>
      <dgm:spPr/>
    </dgm:pt>
    <dgm:pt modelId="{2D3910C2-78F5-4F13-8964-B14C9400A733}" type="pres">
      <dgm:prSet presAssocID="{87875D76-06D7-4C7B-B04A-3646551B4113}" presName="root2" presStyleCnt="0"/>
      <dgm:spPr/>
    </dgm:pt>
    <dgm:pt modelId="{0F8893C9-F07B-412C-8BA1-267ACD039869}" type="pres">
      <dgm:prSet presAssocID="{87875D76-06D7-4C7B-B04A-3646551B4113}" presName="LevelTwoTextNode" presStyleLbl="node2" presStyleIdx="0" presStyleCnt="2">
        <dgm:presLayoutVars>
          <dgm:chPref val="3"/>
        </dgm:presLayoutVars>
      </dgm:prSet>
      <dgm:spPr/>
    </dgm:pt>
    <dgm:pt modelId="{456C7D90-F921-44B0-B667-03526A235DA1}" type="pres">
      <dgm:prSet presAssocID="{87875D76-06D7-4C7B-B04A-3646551B4113}" presName="level3hierChild" presStyleCnt="0"/>
      <dgm:spPr/>
    </dgm:pt>
    <dgm:pt modelId="{C6D6B6F8-0354-4927-B409-A7D37F681C7C}" type="pres">
      <dgm:prSet presAssocID="{BDBA6E7F-23F2-4B6F-A93A-0A30CB008B3B}" presName="conn2-1" presStyleLbl="parChTrans1D2" presStyleIdx="1" presStyleCnt="2"/>
      <dgm:spPr/>
    </dgm:pt>
    <dgm:pt modelId="{51D7B25A-CC88-4F1F-9CF8-AAB42518BA6B}" type="pres">
      <dgm:prSet presAssocID="{BDBA6E7F-23F2-4B6F-A93A-0A30CB008B3B}" presName="connTx" presStyleLbl="parChTrans1D2" presStyleIdx="1" presStyleCnt="2"/>
      <dgm:spPr/>
    </dgm:pt>
    <dgm:pt modelId="{942B737A-A16C-4DE5-843A-341F2C9341C4}" type="pres">
      <dgm:prSet presAssocID="{C5E44108-9DCE-4BA2-AAE3-20F19206E7CB}" presName="root2" presStyleCnt="0"/>
      <dgm:spPr/>
    </dgm:pt>
    <dgm:pt modelId="{C1D462DC-E8F0-4754-BC5D-77E697A4B11C}" type="pres">
      <dgm:prSet presAssocID="{C5E44108-9DCE-4BA2-AAE3-20F19206E7CB}" presName="LevelTwoTextNode" presStyleLbl="node2" presStyleIdx="1" presStyleCnt="2">
        <dgm:presLayoutVars>
          <dgm:chPref val="3"/>
        </dgm:presLayoutVars>
      </dgm:prSet>
      <dgm:spPr/>
    </dgm:pt>
    <dgm:pt modelId="{406BB2D9-6643-4344-BF46-88413AA31704}" type="pres">
      <dgm:prSet presAssocID="{C5E44108-9DCE-4BA2-AAE3-20F19206E7CB}" presName="level3hierChild" presStyleCnt="0"/>
      <dgm:spPr/>
    </dgm:pt>
  </dgm:ptLst>
  <dgm:cxnLst>
    <dgm:cxn modelId="{1573010F-A296-4BB9-BC6D-F909FC8925EF}" type="presOf" srcId="{BDBA6E7F-23F2-4B6F-A93A-0A30CB008B3B}" destId="{C6D6B6F8-0354-4927-B409-A7D37F681C7C}" srcOrd="0" destOrd="0" presId="urn:microsoft.com/office/officeart/2005/8/layout/hierarchy2"/>
    <dgm:cxn modelId="{1E4A2717-0B47-44D8-B11A-BD5D34FE3419}" type="presOf" srcId="{257FF5E9-4746-4B1D-B8C3-B0B2F5A00D5D}" destId="{696670F4-C47A-4DB7-BF04-6D775FF68D7E}" srcOrd="0" destOrd="0" presId="urn:microsoft.com/office/officeart/2005/8/layout/hierarchy2"/>
    <dgm:cxn modelId="{9BA4EA27-6825-4AC1-914D-41DF3EF1C0D1}" type="presOf" srcId="{257FF5E9-4746-4B1D-B8C3-B0B2F5A00D5D}" destId="{BB92DD73-A5AE-49B9-B3C3-70E07DD739BE}" srcOrd="1" destOrd="0" presId="urn:microsoft.com/office/officeart/2005/8/layout/hierarchy2"/>
    <dgm:cxn modelId="{64FA0266-1234-4B7E-9EBE-97E293D7E018}" type="presOf" srcId="{87875D76-06D7-4C7B-B04A-3646551B4113}" destId="{0F8893C9-F07B-412C-8BA1-267ACD039869}" srcOrd="0" destOrd="0" presId="urn:microsoft.com/office/officeart/2005/8/layout/hierarchy2"/>
    <dgm:cxn modelId="{2D7A0684-8945-4E12-9F62-45B1C83F9294}" type="presOf" srcId="{C5E44108-9DCE-4BA2-AAE3-20F19206E7CB}" destId="{C1D462DC-E8F0-4754-BC5D-77E697A4B11C}" srcOrd="0" destOrd="0" presId="urn:microsoft.com/office/officeart/2005/8/layout/hierarchy2"/>
    <dgm:cxn modelId="{1DC72EAC-1310-4986-AA93-CE609E1AED12}" srcId="{B08EE621-73B7-49FB-AAFA-F91F29E91688}" destId="{E9B3DFF9-AE66-4DF5-BC9B-D85233749D16}" srcOrd="0" destOrd="0" parTransId="{5CA5B174-73B5-4604-9B43-C861BCC289FB}" sibTransId="{A344B93D-30C8-402A-A847-36672B2396BE}"/>
    <dgm:cxn modelId="{4BF67CB8-23A8-43EE-9A41-856AF0CE4E21}" type="presOf" srcId="{E9B3DFF9-AE66-4DF5-BC9B-D85233749D16}" destId="{9E9B8B65-4066-4450-A073-F0C75B1814B5}" srcOrd="0" destOrd="0" presId="urn:microsoft.com/office/officeart/2005/8/layout/hierarchy2"/>
    <dgm:cxn modelId="{C1E43BBF-41E8-4990-893F-D0E9CF4A8208}" srcId="{E9B3DFF9-AE66-4DF5-BC9B-D85233749D16}" destId="{87875D76-06D7-4C7B-B04A-3646551B4113}" srcOrd="0" destOrd="0" parTransId="{257FF5E9-4746-4B1D-B8C3-B0B2F5A00D5D}" sibTransId="{2CE38D66-6FFE-4ACB-BA3F-2E81D6ECDEE8}"/>
    <dgm:cxn modelId="{BFBD7FED-75B1-49A3-B197-CE067664861D}" type="presOf" srcId="{B08EE621-73B7-49FB-AAFA-F91F29E91688}" destId="{80FF38B0-EA5D-46E9-B4A4-28528E415613}" srcOrd="0" destOrd="0" presId="urn:microsoft.com/office/officeart/2005/8/layout/hierarchy2"/>
    <dgm:cxn modelId="{092611F8-6EE0-4EE4-B6B2-AD96B256D5F1}" srcId="{E9B3DFF9-AE66-4DF5-BC9B-D85233749D16}" destId="{C5E44108-9DCE-4BA2-AAE3-20F19206E7CB}" srcOrd="1" destOrd="0" parTransId="{BDBA6E7F-23F2-4B6F-A93A-0A30CB008B3B}" sibTransId="{8091359D-9C07-4FD7-92F6-5AC6726C7BDC}"/>
    <dgm:cxn modelId="{26A8A1F9-4862-4E70-AACB-3D5C2E3DA8A3}" type="presOf" srcId="{BDBA6E7F-23F2-4B6F-A93A-0A30CB008B3B}" destId="{51D7B25A-CC88-4F1F-9CF8-AAB42518BA6B}" srcOrd="1" destOrd="0" presId="urn:microsoft.com/office/officeart/2005/8/layout/hierarchy2"/>
    <dgm:cxn modelId="{F9FE9B54-C623-43D6-A21B-A7B8AF5E0A4B}" type="presParOf" srcId="{80FF38B0-EA5D-46E9-B4A4-28528E415613}" destId="{ED85FDF1-1AAD-4773-87AD-03E57C9B1D51}" srcOrd="0" destOrd="0" presId="urn:microsoft.com/office/officeart/2005/8/layout/hierarchy2"/>
    <dgm:cxn modelId="{AE4CC43D-8282-427B-BC26-F1B9ADA1ABDA}" type="presParOf" srcId="{ED85FDF1-1AAD-4773-87AD-03E57C9B1D51}" destId="{9E9B8B65-4066-4450-A073-F0C75B1814B5}" srcOrd="0" destOrd="0" presId="urn:microsoft.com/office/officeart/2005/8/layout/hierarchy2"/>
    <dgm:cxn modelId="{C818B407-EB01-4B66-A657-67F37FAA875F}" type="presParOf" srcId="{ED85FDF1-1AAD-4773-87AD-03E57C9B1D51}" destId="{C77C51DB-407C-4DFF-A62C-307C80E150D5}" srcOrd="1" destOrd="0" presId="urn:microsoft.com/office/officeart/2005/8/layout/hierarchy2"/>
    <dgm:cxn modelId="{59EF3DB4-9391-4300-9FF0-AFDEA6B66E58}" type="presParOf" srcId="{C77C51DB-407C-4DFF-A62C-307C80E150D5}" destId="{696670F4-C47A-4DB7-BF04-6D775FF68D7E}" srcOrd="0" destOrd="0" presId="urn:microsoft.com/office/officeart/2005/8/layout/hierarchy2"/>
    <dgm:cxn modelId="{8C3B6A1D-AF6C-4DEB-B646-61B17D7C759C}" type="presParOf" srcId="{696670F4-C47A-4DB7-BF04-6D775FF68D7E}" destId="{BB92DD73-A5AE-49B9-B3C3-70E07DD739BE}" srcOrd="0" destOrd="0" presId="urn:microsoft.com/office/officeart/2005/8/layout/hierarchy2"/>
    <dgm:cxn modelId="{CD21E4B5-9E6D-4D57-B516-D1E6817EEF71}" type="presParOf" srcId="{C77C51DB-407C-4DFF-A62C-307C80E150D5}" destId="{2D3910C2-78F5-4F13-8964-B14C9400A733}" srcOrd="1" destOrd="0" presId="urn:microsoft.com/office/officeart/2005/8/layout/hierarchy2"/>
    <dgm:cxn modelId="{93ED98CC-55BC-4E3A-B239-AF86B121BBA8}" type="presParOf" srcId="{2D3910C2-78F5-4F13-8964-B14C9400A733}" destId="{0F8893C9-F07B-412C-8BA1-267ACD039869}" srcOrd="0" destOrd="0" presId="urn:microsoft.com/office/officeart/2005/8/layout/hierarchy2"/>
    <dgm:cxn modelId="{66A375F1-4158-4F09-9B8D-6882FFB7BD9A}" type="presParOf" srcId="{2D3910C2-78F5-4F13-8964-B14C9400A733}" destId="{456C7D90-F921-44B0-B667-03526A235DA1}" srcOrd="1" destOrd="0" presId="urn:microsoft.com/office/officeart/2005/8/layout/hierarchy2"/>
    <dgm:cxn modelId="{8054D934-FAAF-475E-A0B6-568EAAF10DFD}" type="presParOf" srcId="{C77C51DB-407C-4DFF-A62C-307C80E150D5}" destId="{C6D6B6F8-0354-4927-B409-A7D37F681C7C}" srcOrd="2" destOrd="0" presId="urn:microsoft.com/office/officeart/2005/8/layout/hierarchy2"/>
    <dgm:cxn modelId="{9BDC9A85-C1A0-4005-BC1E-6C13BEEE4902}" type="presParOf" srcId="{C6D6B6F8-0354-4927-B409-A7D37F681C7C}" destId="{51D7B25A-CC88-4F1F-9CF8-AAB42518BA6B}" srcOrd="0" destOrd="0" presId="urn:microsoft.com/office/officeart/2005/8/layout/hierarchy2"/>
    <dgm:cxn modelId="{F4779B50-0231-48D1-B37F-7DFAEFF4FDC0}" type="presParOf" srcId="{C77C51DB-407C-4DFF-A62C-307C80E150D5}" destId="{942B737A-A16C-4DE5-843A-341F2C9341C4}" srcOrd="3" destOrd="0" presId="urn:microsoft.com/office/officeart/2005/8/layout/hierarchy2"/>
    <dgm:cxn modelId="{86F33E3B-170D-4635-A75F-2AD76C93F86B}" type="presParOf" srcId="{942B737A-A16C-4DE5-843A-341F2C9341C4}" destId="{C1D462DC-E8F0-4754-BC5D-77E697A4B11C}" srcOrd="0" destOrd="0" presId="urn:microsoft.com/office/officeart/2005/8/layout/hierarchy2"/>
    <dgm:cxn modelId="{6094CC6E-E12D-434C-B574-5076EAE8FB06}" type="presParOf" srcId="{942B737A-A16C-4DE5-843A-341F2C9341C4}" destId="{406BB2D9-6643-4344-BF46-88413AA317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8EE621-73B7-49FB-AAFA-F91F29E916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9B3DFF9-AE66-4DF5-BC9B-D85233749D16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MBA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5B174-73B5-4604-9B43-C861BCC289FB}" type="parTrans" cxnId="{1DC72EAC-1310-4986-AA93-CE609E1AED12}">
      <dgm:prSet/>
      <dgm:spPr/>
      <dgm:t>
        <a:bodyPr/>
        <a:lstStyle/>
        <a:p>
          <a:endParaRPr lang="en-IN"/>
        </a:p>
      </dgm:t>
    </dgm:pt>
    <dgm:pt modelId="{A344B93D-30C8-402A-A847-36672B2396BE}" type="sibTrans" cxnId="{1DC72EAC-1310-4986-AA93-CE609E1AED12}">
      <dgm:prSet/>
      <dgm:spPr/>
      <dgm:t>
        <a:bodyPr/>
        <a:lstStyle/>
        <a:p>
          <a:endParaRPr lang="en-IN"/>
        </a:p>
      </dgm:t>
    </dgm:pt>
    <dgm:pt modelId="{87875D76-06D7-4C7B-B04A-3646551B4113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CAT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7FF5E9-4746-4B1D-B8C3-B0B2F5A00D5D}" type="parTrans" cxnId="{C1E43BBF-41E8-4990-893F-D0E9CF4A8208}">
      <dgm:prSet/>
      <dgm:spPr/>
      <dgm:t>
        <a:bodyPr/>
        <a:lstStyle/>
        <a:p>
          <a:endParaRPr lang="en-IN"/>
        </a:p>
      </dgm:t>
    </dgm:pt>
    <dgm:pt modelId="{2CE38D66-6FFE-4ACB-BA3F-2E81D6ECDEE8}" type="sibTrans" cxnId="{C1E43BBF-41E8-4990-893F-D0E9CF4A8208}">
      <dgm:prSet/>
      <dgm:spPr/>
      <dgm:t>
        <a:bodyPr/>
        <a:lstStyle/>
        <a:p>
          <a:endParaRPr lang="en-IN"/>
        </a:p>
      </dgm:t>
    </dgm:pt>
    <dgm:pt modelId="{C5E44108-9DCE-4BA2-AAE3-20F19206E7CB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GMAT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A6E7F-23F2-4B6F-A93A-0A30CB008B3B}" type="parTrans" cxnId="{092611F8-6EE0-4EE4-B6B2-AD96B256D5F1}">
      <dgm:prSet/>
      <dgm:spPr/>
      <dgm:t>
        <a:bodyPr/>
        <a:lstStyle/>
        <a:p>
          <a:endParaRPr lang="en-IN"/>
        </a:p>
      </dgm:t>
    </dgm:pt>
    <dgm:pt modelId="{8091359D-9C07-4FD7-92F6-5AC6726C7BDC}" type="sibTrans" cxnId="{092611F8-6EE0-4EE4-B6B2-AD96B256D5F1}">
      <dgm:prSet/>
      <dgm:spPr/>
      <dgm:t>
        <a:bodyPr/>
        <a:lstStyle/>
        <a:p>
          <a:endParaRPr lang="en-IN"/>
        </a:p>
      </dgm:t>
    </dgm:pt>
    <dgm:pt modelId="{80FF38B0-EA5D-46E9-B4A4-28528E415613}" type="pres">
      <dgm:prSet presAssocID="{B08EE621-73B7-49FB-AAFA-F91F29E9168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ED85FDF1-1AAD-4773-87AD-03E57C9B1D51}" type="pres">
      <dgm:prSet presAssocID="{E9B3DFF9-AE66-4DF5-BC9B-D85233749D16}" presName="root1" presStyleCnt="0"/>
      <dgm:spPr/>
    </dgm:pt>
    <dgm:pt modelId="{9E9B8B65-4066-4450-A073-F0C75B1814B5}" type="pres">
      <dgm:prSet presAssocID="{E9B3DFF9-AE66-4DF5-BC9B-D85233749D16}" presName="LevelOneTextNode" presStyleLbl="node0" presStyleIdx="0" presStyleCnt="1">
        <dgm:presLayoutVars>
          <dgm:chPref val="3"/>
        </dgm:presLayoutVars>
      </dgm:prSet>
      <dgm:spPr/>
    </dgm:pt>
    <dgm:pt modelId="{C77C51DB-407C-4DFF-A62C-307C80E150D5}" type="pres">
      <dgm:prSet presAssocID="{E9B3DFF9-AE66-4DF5-BC9B-D85233749D16}" presName="level2hierChild" presStyleCnt="0"/>
      <dgm:spPr/>
    </dgm:pt>
    <dgm:pt modelId="{696670F4-C47A-4DB7-BF04-6D775FF68D7E}" type="pres">
      <dgm:prSet presAssocID="{257FF5E9-4746-4B1D-B8C3-B0B2F5A00D5D}" presName="conn2-1" presStyleLbl="parChTrans1D2" presStyleIdx="0" presStyleCnt="2"/>
      <dgm:spPr/>
    </dgm:pt>
    <dgm:pt modelId="{BB92DD73-A5AE-49B9-B3C3-70E07DD739BE}" type="pres">
      <dgm:prSet presAssocID="{257FF5E9-4746-4B1D-B8C3-B0B2F5A00D5D}" presName="connTx" presStyleLbl="parChTrans1D2" presStyleIdx="0" presStyleCnt="2"/>
      <dgm:spPr/>
    </dgm:pt>
    <dgm:pt modelId="{2D3910C2-78F5-4F13-8964-B14C9400A733}" type="pres">
      <dgm:prSet presAssocID="{87875D76-06D7-4C7B-B04A-3646551B4113}" presName="root2" presStyleCnt="0"/>
      <dgm:spPr/>
    </dgm:pt>
    <dgm:pt modelId="{0F8893C9-F07B-412C-8BA1-267ACD039869}" type="pres">
      <dgm:prSet presAssocID="{87875D76-06D7-4C7B-B04A-3646551B4113}" presName="LevelTwoTextNode" presStyleLbl="node2" presStyleIdx="0" presStyleCnt="2">
        <dgm:presLayoutVars>
          <dgm:chPref val="3"/>
        </dgm:presLayoutVars>
      </dgm:prSet>
      <dgm:spPr/>
    </dgm:pt>
    <dgm:pt modelId="{456C7D90-F921-44B0-B667-03526A235DA1}" type="pres">
      <dgm:prSet presAssocID="{87875D76-06D7-4C7B-B04A-3646551B4113}" presName="level3hierChild" presStyleCnt="0"/>
      <dgm:spPr/>
    </dgm:pt>
    <dgm:pt modelId="{C6D6B6F8-0354-4927-B409-A7D37F681C7C}" type="pres">
      <dgm:prSet presAssocID="{BDBA6E7F-23F2-4B6F-A93A-0A30CB008B3B}" presName="conn2-1" presStyleLbl="parChTrans1D2" presStyleIdx="1" presStyleCnt="2"/>
      <dgm:spPr/>
    </dgm:pt>
    <dgm:pt modelId="{51D7B25A-CC88-4F1F-9CF8-AAB42518BA6B}" type="pres">
      <dgm:prSet presAssocID="{BDBA6E7F-23F2-4B6F-A93A-0A30CB008B3B}" presName="connTx" presStyleLbl="parChTrans1D2" presStyleIdx="1" presStyleCnt="2"/>
      <dgm:spPr/>
    </dgm:pt>
    <dgm:pt modelId="{942B737A-A16C-4DE5-843A-341F2C9341C4}" type="pres">
      <dgm:prSet presAssocID="{C5E44108-9DCE-4BA2-AAE3-20F19206E7CB}" presName="root2" presStyleCnt="0"/>
      <dgm:spPr/>
    </dgm:pt>
    <dgm:pt modelId="{C1D462DC-E8F0-4754-BC5D-77E697A4B11C}" type="pres">
      <dgm:prSet presAssocID="{C5E44108-9DCE-4BA2-AAE3-20F19206E7CB}" presName="LevelTwoTextNode" presStyleLbl="node2" presStyleIdx="1" presStyleCnt="2">
        <dgm:presLayoutVars>
          <dgm:chPref val="3"/>
        </dgm:presLayoutVars>
      </dgm:prSet>
      <dgm:spPr/>
    </dgm:pt>
    <dgm:pt modelId="{406BB2D9-6643-4344-BF46-88413AA31704}" type="pres">
      <dgm:prSet presAssocID="{C5E44108-9DCE-4BA2-AAE3-20F19206E7CB}" presName="level3hierChild" presStyleCnt="0"/>
      <dgm:spPr/>
    </dgm:pt>
  </dgm:ptLst>
  <dgm:cxnLst>
    <dgm:cxn modelId="{D7E36005-66CB-4678-B93B-57145F01AB86}" type="presOf" srcId="{B08EE621-73B7-49FB-AAFA-F91F29E91688}" destId="{80FF38B0-EA5D-46E9-B4A4-28528E415613}" srcOrd="0" destOrd="0" presId="urn:microsoft.com/office/officeart/2005/8/layout/hierarchy2"/>
    <dgm:cxn modelId="{B7E7AC26-4721-4396-A425-DABFD58CB936}" type="presOf" srcId="{C5E44108-9DCE-4BA2-AAE3-20F19206E7CB}" destId="{C1D462DC-E8F0-4754-BC5D-77E697A4B11C}" srcOrd="0" destOrd="0" presId="urn:microsoft.com/office/officeart/2005/8/layout/hierarchy2"/>
    <dgm:cxn modelId="{D3F99F2A-3353-43B1-AD5A-C3D314697DE3}" type="presOf" srcId="{87875D76-06D7-4C7B-B04A-3646551B4113}" destId="{0F8893C9-F07B-412C-8BA1-267ACD039869}" srcOrd="0" destOrd="0" presId="urn:microsoft.com/office/officeart/2005/8/layout/hierarchy2"/>
    <dgm:cxn modelId="{FE1EDC75-765A-4502-93BF-52DFD4B9CCD0}" type="presOf" srcId="{BDBA6E7F-23F2-4B6F-A93A-0A30CB008B3B}" destId="{C6D6B6F8-0354-4927-B409-A7D37F681C7C}" srcOrd="0" destOrd="0" presId="urn:microsoft.com/office/officeart/2005/8/layout/hierarchy2"/>
    <dgm:cxn modelId="{3ED1048F-9B2F-458A-A62F-9869253B715D}" type="presOf" srcId="{257FF5E9-4746-4B1D-B8C3-B0B2F5A00D5D}" destId="{696670F4-C47A-4DB7-BF04-6D775FF68D7E}" srcOrd="0" destOrd="0" presId="urn:microsoft.com/office/officeart/2005/8/layout/hierarchy2"/>
    <dgm:cxn modelId="{9B1EE29C-31E3-4B3A-9D08-FBACD446D167}" type="presOf" srcId="{BDBA6E7F-23F2-4B6F-A93A-0A30CB008B3B}" destId="{51D7B25A-CC88-4F1F-9CF8-AAB42518BA6B}" srcOrd="1" destOrd="0" presId="urn:microsoft.com/office/officeart/2005/8/layout/hierarchy2"/>
    <dgm:cxn modelId="{1DC72EAC-1310-4986-AA93-CE609E1AED12}" srcId="{B08EE621-73B7-49FB-AAFA-F91F29E91688}" destId="{E9B3DFF9-AE66-4DF5-BC9B-D85233749D16}" srcOrd="0" destOrd="0" parTransId="{5CA5B174-73B5-4604-9B43-C861BCC289FB}" sibTransId="{A344B93D-30C8-402A-A847-36672B2396BE}"/>
    <dgm:cxn modelId="{C1E43BBF-41E8-4990-893F-D0E9CF4A8208}" srcId="{E9B3DFF9-AE66-4DF5-BC9B-D85233749D16}" destId="{87875D76-06D7-4C7B-B04A-3646551B4113}" srcOrd="0" destOrd="0" parTransId="{257FF5E9-4746-4B1D-B8C3-B0B2F5A00D5D}" sibTransId="{2CE38D66-6FFE-4ACB-BA3F-2E81D6ECDEE8}"/>
    <dgm:cxn modelId="{B071DDCE-BCB8-4177-BD39-8A2AAE2A739C}" type="presOf" srcId="{E9B3DFF9-AE66-4DF5-BC9B-D85233749D16}" destId="{9E9B8B65-4066-4450-A073-F0C75B1814B5}" srcOrd="0" destOrd="0" presId="urn:microsoft.com/office/officeart/2005/8/layout/hierarchy2"/>
    <dgm:cxn modelId="{092611F8-6EE0-4EE4-B6B2-AD96B256D5F1}" srcId="{E9B3DFF9-AE66-4DF5-BC9B-D85233749D16}" destId="{C5E44108-9DCE-4BA2-AAE3-20F19206E7CB}" srcOrd="1" destOrd="0" parTransId="{BDBA6E7F-23F2-4B6F-A93A-0A30CB008B3B}" sibTransId="{8091359D-9C07-4FD7-92F6-5AC6726C7BDC}"/>
    <dgm:cxn modelId="{809F9DFE-DE1F-46BF-BB39-D4803AEDFC84}" type="presOf" srcId="{257FF5E9-4746-4B1D-B8C3-B0B2F5A00D5D}" destId="{BB92DD73-A5AE-49B9-B3C3-70E07DD739BE}" srcOrd="1" destOrd="0" presId="urn:microsoft.com/office/officeart/2005/8/layout/hierarchy2"/>
    <dgm:cxn modelId="{EE186F06-9A03-45E0-828A-9789C67CBCC0}" type="presParOf" srcId="{80FF38B0-EA5D-46E9-B4A4-28528E415613}" destId="{ED85FDF1-1AAD-4773-87AD-03E57C9B1D51}" srcOrd="0" destOrd="0" presId="urn:microsoft.com/office/officeart/2005/8/layout/hierarchy2"/>
    <dgm:cxn modelId="{4FA81910-F727-4E46-B6EA-C45F490E2559}" type="presParOf" srcId="{ED85FDF1-1AAD-4773-87AD-03E57C9B1D51}" destId="{9E9B8B65-4066-4450-A073-F0C75B1814B5}" srcOrd="0" destOrd="0" presId="urn:microsoft.com/office/officeart/2005/8/layout/hierarchy2"/>
    <dgm:cxn modelId="{063FA585-B92D-4650-BE01-F15D06244CF3}" type="presParOf" srcId="{ED85FDF1-1AAD-4773-87AD-03E57C9B1D51}" destId="{C77C51DB-407C-4DFF-A62C-307C80E150D5}" srcOrd="1" destOrd="0" presId="urn:microsoft.com/office/officeart/2005/8/layout/hierarchy2"/>
    <dgm:cxn modelId="{AD915FE9-3B8C-488B-8E02-A2D6FBF7F38D}" type="presParOf" srcId="{C77C51DB-407C-4DFF-A62C-307C80E150D5}" destId="{696670F4-C47A-4DB7-BF04-6D775FF68D7E}" srcOrd="0" destOrd="0" presId="urn:microsoft.com/office/officeart/2005/8/layout/hierarchy2"/>
    <dgm:cxn modelId="{5C8842B5-39C2-4B7D-AFDF-CEB193D6B876}" type="presParOf" srcId="{696670F4-C47A-4DB7-BF04-6D775FF68D7E}" destId="{BB92DD73-A5AE-49B9-B3C3-70E07DD739BE}" srcOrd="0" destOrd="0" presId="urn:microsoft.com/office/officeart/2005/8/layout/hierarchy2"/>
    <dgm:cxn modelId="{8EB69DFD-D8AB-443C-9019-E78BE4B99C34}" type="presParOf" srcId="{C77C51DB-407C-4DFF-A62C-307C80E150D5}" destId="{2D3910C2-78F5-4F13-8964-B14C9400A733}" srcOrd="1" destOrd="0" presId="urn:microsoft.com/office/officeart/2005/8/layout/hierarchy2"/>
    <dgm:cxn modelId="{BE0A2C9C-414A-45AA-A822-FDA3D0E11333}" type="presParOf" srcId="{2D3910C2-78F5-4F13-8964-B14C9400A733}" destId="{0F8893C9-F07B-412C-8BA1-267ACD039869}" srcOrd="0" destOrd="0" presId="urn:microsoft.com/office/officeart/2005/8/layout/hierarchy2"/>
    <dgm:cxn modelId="{FC95AAFB-12CB-4EFD-AD63-F78F5F8D34A2}" type="presParOf" srcId="{2D3910C2-78F5-4F13-8964-B14C9400A733}" destId="{456C7D90-F921-44B0-B667-03526A235DA1}" srcOrd="1" destOrd="0" presId="urn:microsoft.com/office/officeart/2005/8/layout/hierarchy2"/>
    <dgm:cxn modelId="{F068375E-2C6A-4C85-AE3B-AE5DF5AEA43D}" type="presParOf" srcId="{C77C51DB-407C-4DFF-A62C-307C80E150D5}" destId="{C6D6B6F8-0354-4927-B409-A7D37F681C7C}" srcOrd="2" destOrd="0" presId="urn:microsoft.com/office/officeart/2005/8/layout/hierarchy2"/>
    <dgm:cxn modelId="{A68D2E54-A683-44E1-878E-9F84E58934E4}" type="presParOf" srcId="{C6D6B6F8-0354-4927-B409-A7D37F681C7C}" destId="{51D7B25A-CC88-4F1F-9CF8-AAB42518BA6B}" srcOrd="0" destOrd="0" presId="urn:microsoft.com/office/officeart/2005/8/layout/hierarchy2"/>
    <dgm:cxn modelId="{49508317-929E-4A5E-8967-26AA79F68E0E}" type="presParOf" srcId="{C77C51DB-407C-4DFF-A62C-307C80E150D5}" destId="{942B737A-A16C-4DE5-843A-341F2C9341C4}" srcOrd="3" destOrd="0" presId="urn:microsoft.com/office/officeart/2005/8/layout/hierarchy2"/>
    <dgm:cxn modelId="{6E504239-4398-49BA-9BA2-CE6A46974735}" type="presParOf" srcId="{942B737A-A16C-4DE5-843A-341F2C9341C4}" destId="{C1D462DC-E8F0-4754-BC5D-77E697A4B11C}" srcOrd="0" destOrd="0" presId="urn:microsoft.com/office/officeart/2005/8/layout/hierarchy2"/>
    <dgm:cxn modelId="{AF3B37ED-7C18-4182-8289-8C914E44918A}" type="presParOf" srcId="{942B737A-A16C-4DE5-843A-341F2C9341C4}" destId="{406BB2D9-6643-4344-BF46-88413AA317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AD1114-96A1-4EBB-8218-0FCA31F69B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76C819A0-EDED-468D-BC18-517D8D2FC2DD}">
      <dgm:prSet/>
      <dgm:spPr/>
      <dgm:t>
        <a:bodyPr/>
        <a:lstStyle/>
        <a:p>
          <a:pPr algn="ctr" rtl="0"/>
          <a:r>
            <a:rPr lang="en-US" dirty="0"/>
            <a:t>Entrance Exam’s</a:t>
          </a:r>
        </a:p>
      </dgm:t>
    </dgm:pt>
    <dgm:pt modelId="{435D062A-808B-4BDD-8506-64DC45E62AF7}" type="parTrans" cxnId="{33E9171F-6388-4A8D-ABC9-EC7347CD02E8}">
      <dgm:prSet/>
      <dgm:spPr/>
      <dgm:t>
        <a:bodyPr/>
        <a:lstStyle/>
        <a:p>
          <a:endParaRPr lang="en-IN"/>
        </a:p>
      </dgm:t>
    </dgm:pt>
    <dgm:pt modelId="{4B33BE01-E16F-48DC-8358-FF7ED2F68FAF}" type="sibTrans" cxnId="{33E9171F-6388-4A8D-ABC9-EC7347CD02E8}">
      <dgm:prSet/>
      <dgm:spPr/>
      <dgm:t>
        <a:bodyPr/>
        <a:lstStyle/>
        <a:p>
          <a:endParaRPr lang="en-IN"/>
        </a:p>
      </dgm:t>
    </dgm:pt>
    <dgm:pt modelId="{D55A60A3-208B-4AD3-8FD9-96C537AE1785}" type="pres">
      <dgm:prSet presAssocID="{48AD1114-96A1-4EBB-8218-0FCA31F69B74}" presName="linear" presStyleCnt="0">
        <dgm:presLayoutVars>
          <dgm:animLvl val="lvl"/>
          <dgm:resizeHandles val="exact"/>
        </dgm:presLayoutVars>
      </dgm:prSet>
      <dgm:spPr/>
    </dgm:pt>
    <dgm:pt modelId="{55490664-55D1-486C-85BB-9AF929DF5941}" type="pres">
      <dgm:prSet presAssocID="{76C819A0-EDED-468D-BC18-517D8D2FC2D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3E9171F-6388-4A8D-ABC9-EC7347CD02E8}" srcId="{48AD1114-96A1-4EBB-8218-0FCA31F69B74}" destId="{76C819A0-EDED-468D-BC18-517D8D2FC2DD}" srcOrd="0" destOrd="0" parTransId="{435D062A-808B-4BDD-8506-64DC45E62AF7}" sibTransId="{4B33BE01-E16F-48DC-8358-FF7ED2F68FAF}"/>
    <dgm:cxn modelId="{73354C46-D342-4A71-A6A2-641EF003A2B8}" type="presOf" srcId="{76C819A0-EDED-468D-BC18-517D8D2FC2DD}" destId="{55490664-55D1-486C-85BB-9AF929DF5941}" srcOrd="0" destOrd="0" presId="urn:microsoft.com/office/officeart/2005/8/layout/vList2"/>
    <dgm:cxn modelId="{202D80B9-B575-4D88-8174-F3B55AED448E}" type="presOf" srcId="{48AD1114-96A1-4EBB-8218-0FCA31F69B74}" destId="{D55A60A3-208B-4AD3-8FD9-96C537AE1785}" srcOrd="0" destOrd="0" presId="urn:microsoft.com/office/officeart/2005/8/layout/vList2"/>
    <dgm:cxn modelId="{BACF5DA2-E9BC-4C8A-AF47-E3AF1889CE18}" type="presParOf" srcId="{D55A60A3-208B-4AD3-8FD9-96C537AE1785}" destId="{55490664-55D1-486C-85BB-9AF929DF59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AD1114-96A1-4EBB-8218-0FCA31F69B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6C819A0-EDED-468D-BC18-517D8D2FC2DD}">
      <dgm:prSet/>
      <dgm:spPr/>
      <dgm:t>
        <a:bodyPr/>
        <a:lstStyle/>
        <a:p>
          <a:pPr algn="ctr" rtl="0"/>
          <a:r>
            <a:rPr lang="en-US" dirty="0"/>
            <a:t>PSU’s</a:t>
          </a:r>
        </a:p>
      </dgm:t>
    </dgm:pt>
    <dgm:pt modelId="{435D062A-808B-4BDD-8506-64DC45E62AF7}" type="parTrans" cxnId="{33E9171F-6388-4A8D-ABC9-EC7347CD02E8}">
      <dgm:prSet/>
      <dgm:spPr/>
      <dgm:t>
        <a:bodyPr/>
        <a:lstStyle/>
        <a:p>
          <a:endParaRPr lang="en-IN"/>
        </a:p>
      </dgm:t>
    </dgm:pt>
    <dgm:pt modelId="{4B33BE01-E16F-48DC-8358-FF7ED2F68FAF}" type="sibTrans" cxnId="{33E9171F-6388-4A8D-ABC9-EC7347CD02E8}">
      <dgm:prSet/>
      <dgm:spPr/>
      <dgm:t>
        <a:bodyPr/>
        <a:lstStyle/>
        <a:p>
          <a:endParaRPr lang="en-IN"/>
        </a:p>
      </dgm:t>
    </dgm:pt>
    <dgm:pt modelId="{D55A60A3-208B-4AD3-8FD9-96C537AE1785}" type="pres">
      <dgm:prSet presAssocID="{48AD1114-96A1-4EBB-8218-0FCA31F69B74}" presName="linear" presStyleCnt="0">
        <dgm:presLayoutVars>
          <dgm:animLvl val="lvl"/>
          <dgm:resizeHandles val="exact"/>
        </dgm:presLayoutVars>
      </dgm:prSet>
      <dgm:spPr/>
    </dgm:pt>
    <dgm:pt modelId="{55490664-55D1-486C-85BB-9AF929DF5941}" type="pres">
      <dgm:prSet presAssocID="{76C819A0-EDED-468D-BC18-517D8D2FC2DD}" presName="parentText" presStyleLbl="node1" presStyleIdx="0" presStyleCnt="1" custLinFactNeighborY="-17374">
        <dgm:presLayoutVars>
          <dgm:chMax val="0"/>
          <dgm:bulletEnabled val="1"/>
        </dgm:presLayoutVars>
      </dgm:prSet>
      <dgm:spPr/>
    </dgm:pt>
  </dgm:ptLst>
  <dgm:cxnLst>
    <dgm:cxn modelId="{33E9171F-6388-4A8D-ABC9-EC7347CD02E8}" srcId="{48AD1114-96A1-4EBB-8218-0FCA31F69B74}" destId="{76C819A0-EDED-468D-BC18-517D8D2FC2DD}" srcOrd="0" destOrd="0" parTransId="{435D062A-808B-4BDD-8506-64DC45E62AF7}" sibTransId="{4B33BE01-E16F-48DC-8358-FF7ED2F68FAF}"/>
    <dgm:cxn modelId="{595DAE26-EAC5-4D5F-8BD5-36FF49822D37}" type="presOf" srcId="{76C819A0-EDED-468D-BC18-517D8D2FC2DD}" destId="{55490664-55D1-486C-85BB-9AF929DF5941}" srcOrd="0" destOrd="0" presId="urn:microsoft.com/office/officeart/2005/8/layout/vList2"/>
    <dgm:cxn modelId="{3D596467-0744-4CE6-8EF2-3DE86697C9AE}" type="presOf" srcId="{48AD1114-96A1-4EBB-8218-0FCA31F69B74}" destId="{D55A60A3-208B-4AD3-8FD9-96C537AE1785}" srcOrd="0" destOrd="0" presId="urn:microsoft.com/office/officeart/2005/8/layout/vList2"/>
    <dgm:cxn modelId="{27462C09-A4CE-48B8-B5E4-D3D13FD264CE}" type="presParOf" srcId="{D55A60A3-208B-4AD3-8FD9-96C537AE1785}" destId="{55490664-55D1-486C-85BB-9AF929DF59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BC44F-AECB-46C6-879C-CE261E683D0F}">
      <dsp:nvSpPr>
        <dsp:cNvPr id="0" name=""/>
        <dsp:cNvSpPr/>
      </dsp:nvSpPr>
      <dsp:spPr>
        <a:xfrm>
          <a:off x="0" y="68850"/>
          <a:ext cx="73136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TGC (The Gate Coach)</a:t>
          </a:r>
        </a:p>
      </dsp:txBody>
      <dsp:txXfrm>
        <a:off x="17563" y="86413"/>
        <a:ext cx="7278486" cy="324648"/>
      </dsp:txXfrm>
    </dsp:sp>
    <dsp:sp modelId="{61147095-4D61-416A-964E-397AB1563B7F}">
      <dsp:nvSpPr>
        <dsp:cNvPr id="0" name=""/>
        <dsp:cNvSpPr/>
      </dsp:nvSpPr>
      <dsp:spPr>
        <a:xfrm>
          <a:off x="0" y="471825"/>
          <a:ext cx="73136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23 year’s experience </a:t>
          </a:r>
          <a:endParaRPr lang="en-IN" sz="1500" kern="1200" dirty="0"/>
        </a:p>
      </dsp:txBody>
      <dsp:txXfrm>
        <a:off x="17563" y="489388"/>
        <a:ext cx="7278486" cy="324648"/>
      </dsp:txXfrm>
    </dsp:sp>
    <dsp:sp modelId="{AD8E6AD3-8B5F-42AB-912B-7A162602B78F}">
      <dsp:nvSpPr>
        <dsp:cNvPr id="0" name=""/>
        <dsp:cNvSpPr/>
      </dsp:nvSpPr>
      <dsp:spPr>
        <a:xfrm>
          <a:off x="0" y="874799"/>
          <a:ext cx="73136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Team of professionals and counselors</a:t>
          </a:r>
          <a:endParaRPr lang="en-IN" sz="1500" kern="1200" dirty="0"/>
        </a:p>
      </dsp:txBody>
      <dsp:txXfrm>
        <a:off x="17563" y="892362"/>
        <a:ext cx="7278486" cy="324648"/>
      </dsp:txXfrm>
    </dsp:sp>
    <dsp:sp modelId="{E945898A-099B-4F89-B5B6-E6D5EF693DFB}">
      <dsp:nvSpPr>
        <dsp:cNvPr id="0" name=""/>
        <dsp:cNvSpPr/>
      </dsp:nvSpPr>
      <dsp:spPr>
        <a:xfrm>
          <a:off x="0" y="1277775"/>
          <a:ext cx="73136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Association with Faculty from IIT and DCE</a:t>
          </a:r>
          <a:endParaRPr lang="en-IN" sz="1500" kern="1200" dirty="0"/>
        </a:p>
      </dsp:txBody>
      <dsp:txXfrm>
        <a:off x="17563" y="1295338"/>
        <a:ext cx="7278486" cy="324648"/>
      </dsp:txXfrm>
    </dsp:sp>
    <dsp:sp modelId="{191F4C41-6089-4FF8-BB0F-972AA4C64C5D}">
      <dsp:nvSpPr>
        <dsp:cNvPr id="0" name=""/>
        <dsp:cNvSpPr/>
      </dsp:nvSpPr>
      <dsp:spPr>
        <a:xfrm>
          <a:off x="0" y="1680750"/>
          <a:ext cx="73136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Core group support of management, which include-</a:t>
          </a:r>
          <a:endParaRPr lang="en-IN" sz="1500" kern="1200" dirty="0"/>
        </a:p>
      </dsp:txBody>
      <dsp:txXfrm>
        <a:off x="17563" y="1698313"/>
        <a:ext cx="7278486" cy="324648"/>
      </dsp:txXfrm>
    </dsp:sp>
    <dsp:sp modelId="{32F79944-7635-4934-970C-24841965C2F5}">
      <dsp:nvSpPr>
        <dsp:cNvPr id="0" name=""/>
        <dsp:cNvSpPr/>
      </dsp:nvSpPr>
      <dsp:spPr>
        <a:xfrm>
          <a:off x="0" y="2040525"/>
          <a:ext cx="7313612" cy="164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Mr. H. S. </a:t>
          </a:r>
          <a:r>
            <a:rPr lang="en-US" sz="1200" kern="1200" dirty="0" err="1"/>
            <a:t>Teotia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Dr. </a:t>
          </a:r>
          <a:r>
            <a:rPr lang="en-US" sz="1200" kern="1200" dirty="0" err="1"/>
            <a:t>A.K.Saluja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Dr. Amit </a:t>
          </a:r>
          <a:r>
            <a:rPr lang="en-US" sz="1200" kern="1200" dirty="0" err="1"/>
            <a:t>Teotia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Dr. </a:t>
          </a:r>
          <a:r>
            <a:rPr lang="en-US" sz="1200" kern="1200" dirty="0" err="1"/>
            <a:t>Pernita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Dr. Roma Singh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Mr. P.V. Jain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200" kern="1200" dirty="0"/>
            <a:t>Mr. </a:t>
          </a:r>
          <a:r>
            <a:rPr lang="en-IN" sz="1200" kern="1200" dirty="0" err="1"/>
            <a:t>Sudhir</a:t>
          </a:r>
          <a:r>
            <a:rPr lang="en-IN" sz="1200" kern="1200" dirty="0"/>
            <a:t> Gupta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200" kern="1200" dirty="0"/>
            <a:t>Mr. Sushil </a:t>
          </a:r>
          <a:r>
            <a:rPr lang="en-IN" sz="1200" kern="1200" dirty="0" err="1"/>
            <a:t>Sahu</a:t>
          </a:r>
          <a:endParaRPr lang="en-IN" sz="1200" kern="1200" dirty="0"/>
        </a:p>
      </dsp:txBody>
      <dsp:txXfrm>
        <a:off x="0" y="2040525"/>
        <a:ext cx="7313612" cy="1645650"/>
      </dsp:txXfrm>
    </dsp:sp>
    <dsp:sp modelId="{68E5F296-EF2E-4F56-9E0C-A3A91FF8AF69}">
      <dsp:nvSpPr>
        <dsp:cNvPr id="0" name=""/>
        <dsp:cNvSpPr/>
      </dsp:nvSpPr>
      <dsp:spPr>
        <a:xfrm>
          <a:off x="0" y="3686175"/>
          <a:ext cx="73136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/>
        </a:p>
      </dsp:txBody>
      <dsp:txXfrm>
        <a:off x="17563" y="3703738"/>
        <a:ext cx="7278486" cy="324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AF3D5-F443-4385-A92E-1670AB26D3AB}">
      <dsp:nvSpPr>
        <dsp:cNvPr id="0" name=""/>
        <dsp:cNvSpPr/>
      </dsp:nvSpPr>
      <dsp:spPr>
        <a:xfrm>
          <a:off x="0" y="95678"/>
          <a:ext cx="4419600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Companies like</a:t>
          </a:r>
          <a:endParaRPr lang="en-IN" sz="1500" kern="1200" dirty="0"/>
        </a:p>
      </dsp:txBody>
      <dsp:txXfrm>
        <a:off x="17563" y="113241"/>
        <a:ext cx="4384474" cy="324648"/>
      </dsp:txXfrm>
    </dsp:sp>
    <dsp:sp modelId="{599864AB-009D-48CA-8D0D-7B7979619E92}">
      <dsp:nvSpPr>
        <dsp:cNvPr id="0" name=""/>
        <dsp:cNvSpPr/>
      </dsp:nvSpPr>
      <dsp:spPr>
        <a:xfrm>
          <a:off x="0" y="498653"/>
          <a:ext cx="4419600" cy="359774"/>
        </a:xfrm>
        <a:prstGeom prst="roundRect">
          <a:avLst/>
        </a:prstGeom>
        <a:solidFill>
          <a:schemeClr val="accent4">
            <a:hueOff val="10800000"/>
            <a:satOff val="47747"/>
            <a:lumOff val="7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</a:rPr>
            <a:t>NTPC, BHEL, ISRO, ONGC, SAIL, DRDO etc..</a:t>
          </a:r>
          <a:endParaRPr lang="en-IN" sz="1500" kern="1200" dirty="0">
            <a:solidFill>
              <a:srgbClr val="000000"/>
            </a:solidFill>
          </a:endParaRPr>
        </a:p>
      </dsp:txBody>
      <dsp:txXfrm>
        <a:off x="17563" y="516216"/>
        <a:ext cx="4384474" cy="324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0664-55D1-486C-85BB-9AF929DF5941}">
      <dsp:nvSpPr>
        <dsp:cNvPr id="0" name=""/>
        <dsp:cNvSpPr/>
      </dsp:nvSpPr>
      <dsp:spPr>
        <a:xfrm>
          <a:off x="0" y="5950"/>
          <a:ext cx="2506646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PVT’s</a:t>
          </a:r>
        </a:p>
      </dsp:txBody>
      <dsp:txXfrm>
        <a:off x="22246" y="28196"/>
        <a:ext cx="2462154" cy="4112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AF3D5-F443-4385-A92E-1670AB26D3AB}">
      <dsp:nvSpPr>
        <dsp:cNvPr id="0" name=""/>
        <dsp:cNvSpPr/>
      </dsp:nvSpPr>
      <dsp:spPr>
        <a:xfrm>
          <a:off x="0" y="70253"/>
          <a:ext cx="434340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Companies like</a:t>
          </a:r>
          <a:endParaRPr lang="en-IN" sz="1600" kern="1200" dirty="0"/>
        </a:p>
      </dsp:txBody>
      <dsp:txXfrm>
        <a:off x="18734" y="88987"/>
        <a:ext cx="4305932" cy="346292"/>
      </dsp:txXfrm>
    </dsp:sp>
    <dsp:sp modelId="{599864AB-009D-48CA-8D0D-7B7979619E92}">
      <dsp:nvSpPr>
        <dsp:cNvPr id="0" name=""/>
        <dsp:cNvSpPr/>
      </dsp:nvSpPr>
      <dsp:spPr>
        <a:xfrm>
          <a:off x="0" y="500093"/>
          <a:ext cx="4343400" cy="383760"/>
        </a:xfrm>
        <a:prstGeom prst="roundRect">
          <a:avLst/>
        </a:prstGeom>
        <a:solidFill>
          <a:schemeClr val="accent4">
            <a:hueOff val="10800000"/>
            <a:satOff val="47747"/>
            <a:lumOff val="7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rgbClr val="000000"/>
              </a:solidFill>
            </a:rPr>
            <a:t>L &amp; T, GE, TATA MOTORS, AIRBUS, etc…</a:t>
          </a:r>
        </a:p>
      </dsp:txBody>
      <dsp:txXfrm>
        <a:off x="18734" y="518827"/>
        <a:ext cx="4305932" cy="3462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48A4-7658-4AD4-A6AE-BD87A5E20A31}">
      <dsp:nvSpPr>
        <dsp:cNvPr id="0" name=""/>
        <dsp:cNvSpPr/>
      </dsp:nvSpPr>
      <dsp:spPr>
        <a:xfrm>
          <a:off x="0" y="8137"/>
          <a:ext cx="4105275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Recruitment Procedure</a:t>
          </a:r>
          <a:endParaRPr lang="en-IN" sz="2000" kern="1200" dirty="0"/>
        </a:p>
      </dsp:txBody>
      <dsp:txXfrm>
        <a:off x="23417" y="31554"/>
        <a:ext cx="4058441" cy="432866"/>
      </dsp:txXfrm>
    </dsp:sp>
    <dsp:sp modelId="{7FDBE756-BE07-4638-9372-81BCECA9D123}">
      <dsp:nvSpPr>
        <dsp:cNvPr id="0" name=""/>
        <dsp:cNvSpPr/>
      </dsp:nvSpPr>
      <dsp:spPr>
        <a:xfrm>
          <a:off x="0" y="487837"/>
          <a:ext cx="4105275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42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Campus Recruitment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By Source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Consultancy</a:t>
          </a:r>
          <a:endParaRPr lang="en-IN" sz="1600" kern="1200" dirty="0"/>
        </a:p>
      </dsp:txBody>
      <dsp:txXfrm>
        <a:off x="0" y="487837"/>
        <a:ext cx="4105275" cy="828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8CD9-DFD8-46BA-A56A-850E55C44D27}">
      <dsp:nvSpPr>
        <dsp:cNvPr id="0" name=""/>
        <dsp:cNvSpPr/>
      </dsp:nvSpPr>
      <dsp:spPr>
        <a:xfrm>
          <a:off x="0" y="666"/>
          <a:ext cx="71628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Pattern of the exam</a:t>
          </a:r>
          <a:endParaRPr lang="en-IN" sz="1900" kern="1200" dirty="0"/>
        </a:p>
      </dsp:txBody>
      <dsp:txXfrm>
        <a:off x="32898" y="33564"/>
        <a:ext cx="7097004" cy="608124"/>
      </dsp:txXfrm>
    </dsp:sp>
    <dsp:sp modelId="{209904B6-0058-4DE7-9266-4DC2C6C68D88}">
      <dsp:nvSpPr>
        <dsp:cNvPr id="0" name=""/>
        <dsp:cNvSpPr/>
      </dsp:nvSpPr>
      <dsp:spPr>
        <a:xfrm>
          <a:off x="0" y="778266"/>
          <a:ext cx="71628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Both are multi tier exams</a:t>
          </a:r>
          <a:endParaRPr lang="en-IN" sz="1900" kern="1200" dirty="0"/>
        </a:p>
      </dsp:txBody>
      <dsp:txXfrm>
        <a:off x="32898" y="811164"/>
        <a:ext cx="7097004" cy="608124"/>
      </dsp:txXfrm>
    </dsp:sp>
    <dsp:sp modelId="{0EEDC405-706C-4330-A212-CD29E7831B5B}">
      <dsp:nvSpPr>
        <dsp:cNvPr id="0" name=""/>
        <dsp:cNvSpPr/>
      </dsp:nvSpPr>
      <dsp:spPr>
        <a:xfrm>
          <a:off x="0" y="1555866"/>
          <a:ext cx="71628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Recent changes</a:t>
          </a:r>
          <a:endParaRPr lang="en-IN" sz="1900" kern="1200" dirty="0"/>
        </a:p>
      </dsp:txBody>
      <dsp:txXfrm>
        <a:off x="32898" y="1588764"/>
        <a:ext cx="7097004" cy="608124"/>
      </dsp:txXfrm>
    </dsp:sp>
    <dsp:sp modelId="{180939DF-D46B-4D4C-B4EA-819454A18792}">
      <dsp:nvSpPr>
        <dsp:cNvPr id="0" name=""/>
        <dsp:cNvSpPr/>
      </dsp:nvSpPr>
      <dsp:spPr>
        <a:xfrm>
          <a:off x="0" y="2333466"/>
          <a:ext cx="71628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Eligibility </a:t>
          </a:r>
          <a:endParaRPr lang="en-IN" sz="1900" kern="1200" dirty="0"/>
        </a:p>
      </dsp:txBody>
      <dsp:txXfrm>
        <a:off x="32898" y="2366364"/>
        <a:ext cx="7097004" cy="608124"/>
      </dsp:txXfrm>
    </dsp:sp>
    <dsp:sp modelId="{E9B648F0-93B4-4ADC-B092-D2933EA5FDF6}">
      <dsp:nvSpPr>
        <dsp:cNvPr id="0" name=""/>
        <dsp:cNvSpPr/>
      </dsp:nvSpPr>
      <dsp:spPr>
        <a:xfrm>
          <a:off x="0" y="3111065"/>
          <a:ext cx="71628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 to prepare</a:t>
          </a:r>
        </a:p>
      </dsp:txBody>
      <dsp:txXfrm>
        <a:off x="32898" y="3143963"/>
        <a:ext cx="7097004" cy="6081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A37DA-7E96-428D-9B7E-CA639AF5F844}">
      <dsp:nvSpPr>
        <dsp:cNvPr id="0" name=""/>
        <dsp:cNvSpPr/>
      </dsp:nvSpPr>
      <dsp:spPr>
        <a:xfrm>
          <a:off x="0" y="41151"/>
          <a:ext cx="7162800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Pattern of the exam</a:t>
          </a:r>
          <a:endParaRPr lang="en-IN" sz="1900" kern="1200" dirty="0"/>
        </a:p>
      </dsp:txBody>
      <dsp:txXfrm>
        <a:off x="24674" y="65825"/>
        <a:ext cx="7113452" cy="456092"/>
      </dsp:txXfrm>
    </dsp:sp>
    <dsp:sp modelId="{36D4F58B-9EF1-4041-BF90-EF1EA8C14CD4}">
      <dsp:nvSpPr>
        <dsp:cNvPr id="0" name=""/>
        <dsp:cNvSpPr/>
      </dsp:nvSpPr>
      <dsp:spPr>
        <a:xfrm>
          <a:off x="0" y="624351"/>
          <a:ext cx="7162800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Recent changes</a:t>
          </a:r>
          <a:endParaRPr lang="en-IN" sz="1900" kern="1200" dirty="0"/>
        </a:p>
      </dsp:txBody>
      <dsp:txXfrm>
        <a:off x="24674" y="649025"/>
        <a:ext cx="7113452" cy="456092"/>
      </dsp:txXfrm>
    </dsp:sp>
    <dsp:sp modelId="{68ED52AF-3CAA-4857-B6DB-0DDA8DC5F7B9}">
      <dsp:nvSpPr>
        <dsp:cNvPr id="0" name=""/>
        <dsp:cNvSpPr/>
      </dsp:nvSpPr>
      <dsp:spPr>
        <a:xfrm>
          <a:off x="0" y="1207551"/>
          <a:ext cx="7162800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Eligibility</a:t>
          </a:r>
          <a:endParaRPr lang="en-IN" sz="1900" kern="1200" dirty="0"/>
        </a:p>
      </dsp:txBody>
      <dsp:txXfrm>
        <a:off x="24674" y="1232225"/>
        <a:ext cx="7113452" cy="456092"/>
      </dsp:txXfrm>
    </dsp:sp>
    <dsp:sp modelId="{D4CBE050-3D59-41D9-8902-A2497BF44A4F}">
      <dsp:nvSpPr>
        <dsp:cNvPr id="0" name=""/>
        <dsp:cNvSpPr/>
      </dsp:nvSpPr>
      <dsp:spPr>
        <a:xfrm>
          <a:off x="0" y="1790751"/>
          <a:ext cx="7162800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Importance of GATE</a:t>
          </a:r>
          <a:endParaRPr lang="en-IN" sz="1900" kern="1200" dirty="0"/>
        </a:p>
      </dsp:txBody>
      <dsp:txXfrm>
        <a:off x="24674" y="1815425"/>
        <a:ext cx="7113452" cy="456092"/>
      </dsp:txXfrm>
    </dsp:sp>
    <dsp:sp modelId="{C284723F-B85E-45A0-8FD6-E0237BDCB282}">
      <dsp:nvSpPr>
        <dsp:cNvPr id="0" name=""/>
        <dsp:cNvSpPr/>
      </dsp:nvSpPr>
      <dsp:spPr>
        <a:xfrm>
          <a:off x="0" y="2373951"/>
          <a:ext cx="7162800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 to prepare</a:t>
          </a:r>
        </a:p>
      </dsp:txBody>
      <dsp:txXfrm>
        <a:off x="24674" y="2398625"/>
        <a:ext cx="7113452" cy="4560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CDA0B-D94A-4C1D-947B-635809D8929D}">
      <dsp:nvSpPr>
        <dsp:cNvPr id="0" name=""/>
        <dsp:cNvSpPr/>
      </dsp:nvSpPr>
      <dsp:spPr>
        <a:xfrm>
          <a:off x="4328973" y="5010983"/>
          <a:ext cx="3107064" cy="337117"/>
        </a:xfrm>
        <a:custGeom>
          <a:avLst/>
          <a:gdLst/>
          <a:ahLst/>
          <a:cxnLst/>
          <a:rect l="0" t="0" r="0" b="0"/>
          <a:pathLst>
            <a:path>
              <a:moveTo>
                <a:pt x="3107064" y="337117"/>
              </a:moveTo>
              <a:lnTo>
                <a:pt x="0" y="0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89DF3-A945-4371-A11D-B9BE02E6CD71}">
      <dsp:nvSpPr>
        <dsp:cNvPr id="0" name=""/>
        <dsp:cNvSpPr/>
      </dsp:nvSpPr>
      <dsp:spPr>
        <a:xfrm>
          <a:off x="7436038" y="4349587"/>
          <a:ext cx="232480" cy="310075"/>
        </a:xfrm>
        <a:custGeom>
          <a:avLst/>
          <a:gdLst/>
          <a:ahLst/>
          <a:cxnLst/>
          <a:rect l="0" t="0" r="0" b="0"/>
          <a:pathLst>
            <a:path>
              <a:moveTo>
                <a:pt x="232480" y="0"/>
              </a:moveTo>
              <a:lnTo>
                <a:pt x="232480" y="209641"/>
              </a:lnTo>
              <a:lnTo>
                <a:pt x="0" y="209641"/>
              </a:lnTo>
              <a:lnTo>
                <a:pt x="0" y="310075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CBDDE-474B-4775-AB3E-A3C607D74D99}">
      <dsp:nvSpPr>
        <dsp:cNvPr id="0" name=""/>
        <dsp:cNvSpPr/>
      </dsp:nvSpPr>
      <dsp:spPr>
        <a:xfrm>
          <a:off x="7622798" y="3310470"/>
          <a:ext cx="91440" cy="350679"/>
        </a:xfrm>
        <a:custGeom>
          <a:avLst/>
          <a:gdLst/>
          <a:ahLst/>
          <a:cxnLst/>
          <a:rect l="0" t="0" r="0" b="0"/>
          <a:pathLst>
            <a:path>
              <a:moveTo>
                <a:pt x="90457" y="0"/>
              </a:moveTo>
              <a:lnTo>
                <a:pt x="90457" y="250245"/>
              </a:lnTo>
              <a:lnTo>
                <a:pt x="45720" y="250245"/>
              </a:lnTo>
              <a:lnTo>
                <a:pt x="45720" y="350679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4AE5E-E475-42D8-BC42-7758BE269322}">
      <dsp:nvSpPr>
        <dsp:cNvPr id="0" name=""/>
        <dsp:cNvSpPr/>
      </dsp:nvSpPr>
      <dsp:spPr>
        <a:xfrm>
          <a:off x="7099896" y="1995937"/>
          <a:ext cx="613359" cy="626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661"/>
              </a:lnTo>
              <a:lnTo>
                <a:pt x="613359" y="525661"/>
              </a:lnTo>
              <a:lnTo>
                <a:pt x="613359" y="626096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4592B-C25D-4A2E-8F03-63535C088214}">
      <dsp:nvSpPr>
        <dsp:cNvPr id="0" name=""/>
        <dsp:cNvSpPr/>
      </dsp:nvSpPr>
      <dsp:spPr>
        <a:xfrm>
          <a:off x="862976" y="1995937"/>
          <a:ext cx="6236919" cy="552350"/>
        </a:xfrm>
        <a:custGeom>
          <a:avLst/>
          <a:gdLst/>
          <a:ahLst/>
          <a:cxnLst/>
          <a:rect l="0" t="0" r="0" b="0"/>
          <a:pathLst>
            <a:path>
              <a:moveTo>
                <a:pt x="6236919" y="0"/>
              </a:moveTo>
              <a:lnTo>
                <a:pt x="6236919" y="451915"/>
              </a:lnTo>
              <a:lnTo>
                <a:pt x="0" y="451915"/>
              </a:lnTo>
              <a:lnTo>
                <a:pt x="0" y="552350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5AE99-6592-4D3C-9B61-FAA5687EEEB2}">
      <dsp:nvSpPr>
        <dsp:cNvPr id="0" name=""/>
        <dsp:cNvSpPr/>
      </dsp:nvSpPr>
      <dsp:spPr>
        <a:xfrm>
          <a:off x="4625731" y="880630"/>
          <a:ext cx="2474165" cy="426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34"/>
              </a:lnTo>
              <a:lnTo>
                <a:pt x="2474165" y="326434"/>
              </a:lnTo>
              <a:lnTo>
                <a:pt x="2474165" y="42686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FEA92-D30C-4D9A-B954-38BD2706BB4C}">
      <dsp:nvSpPr>
        <dsp:cNvPr id="0" name=""/>
        <dsp:cNvSpPr/>
      </dsp:nvSpPr>
      <dsp:spPr>
        <a:xfrm>
          <a:off x="919658" y="880630"/>
          <a:ext cx="3706072" cy="426869"/>
        </a:xfrm>
        <a:custGeom>
          <a:avLst/>
          <a:gdLst/>
          <a:ahLst/>
          <a:cxnLst/>
          <a:rect l="0" t="0" r="0" b="0"/>
          <a:pathLst>
            <a:path>
              <a:moveTo>
                <a:pt x="3706072" y="0"/>
              </a:moveTo>
              <a:lnTo>
                <a:pt x="3706072" y="326434"/>
              </a:lnTo>
              <a:lnTo>
                <a:pt x="0" y="326434"/>
              </a:lnTo>
              <a:lnTo>
                <a:pt x="0" y="42686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E73AA-412E-47DD-9A05-9F26021BCE12}">
      <dsp:nvSpPr>
        <dsp:cNvPr id="0" name=""/>
        <dsp:cNvSpPr/>
      </dsp:nvSpPr>
      <dsp:spPr>
        <a:xfrm>
          <a:off x="3506386" y="192193"/>
          <a:ext cx="2238689" cy="68843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B47BD-BA51-4ADE-A10B-590536EDFA8D}">
      <dsp:nvSpPr>
        <dsp:cNvPr id="0" name=""/>
        <dsp:cNvSpPr/>
      </dsp:nvSpPr>
      <dsp:spPr>
        <a:xfrm>
          <a:off x="3626847" y="306631"/>
          <a:ext cx="2238689" cy="6884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GATE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4695" y="407450"/>
        <a:ext cx="1582993" cy="486799"/>
      </dsp:txXfrm>
    </dsp:sp>
    <dsp:sp modelId="{79E797E5-1D09-4615-9165-F4D313344C27}">
      <dsp:nvSpPr>
        <dsp:cNvPr id="0" name=""/>
        <dsp:cNvSpPr/>
      </dsp:nvSpPr>
      <dsp:spPr>
        <a:xfrm>
          <a:off x="-120461" y="1307499"/>
          <a:ext cx="2080240" cy="6884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FEB08-69B4-4565-8014-BA00DA5045A3}">
      <dsp:nvSpPr>
        <dsp:cNvPr id="0" name=""/>
        <dsp:cNvSpPr/>
      </dsp:nvSpPr>
      <dsp:spPr>
        <a:xfrm>
          <a:off x="0" y="1421938"/>
          <a:ext cx="2080240" cy="6884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Self Study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07" y="1455545"/>
        <a:ext cx="2013026" cy="621223"/>
      </dsp:txXfrm>
    </dsp:sp>
    <dsp:sp modelId="{A5D3DCCF-51E1-4E24-8C91-EA781EB5100C}">
      <dsp:nvSpPr>
        <dsp:cNvPr id="0" name=""/>
        <dsp:cNvSpPr/>
      </dsp:nvSpPr>
      <dsp:spPr>
        <a:xfrm>
          <a:off x="5633454" y="1307499"/>
          <a:ext cx="2932884" cy="6884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3AB23-5A5A-46D8-AB09-BE8159C81436}">
      <dsp:nvSpPr>
        <dsp:cNvPr id="0" name=""/>
        <dsp:cNvSpPr/>
      </dsp:nvSpPr>
      <dsp:spPr>
        <a:xfrm>
          <a:off x="5753915" y="1421938"/>
          <a:ext cx="2932884" cy="6884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Study with Guidance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7522" y="1455545"/>
        <a:ext cx="2865670" cy="621223"/>
      </dsp:txXfrm>
    </dsp:sp>
    <dsp:sp modelId="{8924BEE1-F65B-4302-A2A7-5B6A6FEFF9AC}">
      <dsp:nvSpPr>
        <dsp:cNvPr id="0" name=""/>
        <dsp:cNvSpPr/>
      </dsp:nvSpPr>
      <dsp:spPr>
        <a:xfrm>
          <a:off x="-76355" y="2548287"/>
          <a:ext cx="1878664" cy="688437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18FD56-7E02-456E-AF34-32A54BD05602}">
      <dsp:nvSpPr>
        <dsp:cNvPr id="0" name=""/>
        <dsp:cNvSpPr/>
      </dsp:nvSpPr>
      <dsp:spPr>
        <a:xfrm>
          <a:off x="44105" y="2662726"/>
          <a:ext cx="1878664" cy="688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Oral Guidance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05" y="2662726"/>
        <a:ext cx="1878664" cy="688437"/>
      </dsp:txXfrm>
    </dsp:sp>
    <dsp:sp modelId="{EAE44D2B-6871-4321-9C8E-9B2E9BC850D8}">
      <dsp:nvSpPr>
        <dsp:cNvPr id="0" name=""/>
        <dsp:cNvSpPr/>
      </dsp:nvSpPr>
      <dsp:spPr>
        <a:xfrm>
          <a:off x="6892942" y="2622033"/>
          <a:ext cx="1640627" cy="688437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EFFD38-DCF0-4018-9009-FD2A79E34936}">
      <dsp:nvSpPr>
        <dsp:cNvPr id="0" name=""/>
        <dsp:cNvSpPr/>
      </dsp:nvSpPr>
      <dsp:spPr>
        <a:xfrm>
          <a:off x="7013403" y="2736471"/>
          <a:ext cx="1640627" cy="688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Subjective Guidance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3403" y="2736471"/>
        <a:ext cx="1640627" cy="688437"/>
      </dsp:txXfrm>
    </dsp:sp>
    <dsp:sp modelId="{B3FB0E8C-1BAE-4F3C-BB22-4345BB16EF47}">
      <dsp:nvSpPr>
        <dsp:cNvPr id="0" name=""/>
        <dsp:cNvSpPr/>
      </dsp:nvSpPr>
      <dsp:spPr>
        <a:xfrm>
          <a:off x="6770698" y="3661150"/>
          <a:ext cx="1795639" cy="68843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97006-2B18-44C2-A2B2-D9DB540ABD1E}">
      <dsp:nvSpPr>
        <dsp:cNvPr id="0" name=""/>
        <dsp:cNvSpPr/>
      </dsp:nvSpPr>
      <dsp:spPr>
        <a:xfrm>
          <a:off x="6891160" y="3775588"/>
          <a:ext cx="1795639" cy="68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Materials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11324" y="3795752"/>
        <a:ext cx="1755311" cy="648109"/>
      </dsp:txXfrm>
    </dsp:sp>
    <dsp:sp modelId="{61142634-5198-43B9-9D79-4FEF0B68B1DB}">
      <dsp:nvSpPr>
        <dsp:cNvPr id="0" name=""/>
        <dsp:cNvSpPr/>
      </dsp:nvSpPr>
      <dsp:spPr>
        <a:xfrm>
          <a:off x="6305737" y="4659663"/>
          <a:ext cx="2260600" cy="6884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17699-3562-4640-993B-F9AFE5541D95}">
      <dsp:nvSpPr>
        <dsp:cNvPr id="0" name=""/>
        <dsp:cNvSpPr/>
      </dsp:nvSpPr>
      <dsp:spPr>
        <a:xfrm>
          <a:off x="6426199" y="4774102"/>
          <a:ext cx="2260600" cy="68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Practice Test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6363" y="4794266"/>
        <a:ext cx="2220272" cy="648109"/>
      </dsp:txXfrm>
    </dsp:sp>
    <dsp:sp modelId="{F1F7B6B6-4DA9-4DC9-9A43-F1A7D4FB998E}">
      <dsp:nvSpPr>
        <dsp:cNvPr id="0" name=""/>
        <dsp:cNvSpPr/>
      </dsp:nvSpPr>
      <dsp:spPr>
        <a:xfrm>
          <a:off x="2747410" y="5010983"/>
          <a:ext cx="3163125" cy="68843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50D1A-E356-445B-A3AD-CC00A9ADA561}">
      <dsp:nvSpPr>
        <dsp:cNvPr id="0" name=""/>
        <dsp:cNvSpPr/>
      </dsp:nvSpPr>
      <dsp:spPr>
        <a:xfrm>
          <a:off x="2867872" y="5125422"/>
          <a:ext cx="3163125" cy="68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Analysis / Doubt Solving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8036" y="5145586"/>
        <a:ext cx="3122797" cy="6481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33E5B-BD05-473E-A25B-B8305BBAB87D}">
      <dsp:nvSpPr>
        <dsp:cNvPr id="0" name=""/>
        <dsp:cNvSpPr/>
      </dsp:nvSpPr>
      <dsp:spPr>
        <a:xfrm>
          <a:off x="0" y="79677"/>
          <a:ext cx="6553200" cy="1471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During the pursuit of </a:t>
          </a:r>
          <a:r>
            <a:rPr lang="en-US" sz="1700" kern="1200" dirty="0" err="1"/>
            <a:t>M.Tech</a:t>
          </a:r>
          <a:r>
            <a:rPr lang="en-US" sz="1700" kern="1200" dirty="0"/>
            <a:t>, you are paid a scholarship of Rs. 12400.00 per month by the Government of India. This amount is enough for living expenses including purchase of books, etc. The scholarship is paid for the entire 2 years </a:t>
          </a:r>
          <a:r>
            <a:rPr lang="en-US" sz="1700" kern="1200" dirty="0" err="1"/>
            <a:t>M.Tech</a:t>
          </a:r>
          <a:r>
            <a:rPr lang="en-US" sz="1700" kern="1200" dirty="0"/>
            <a:t> period.</a:t>
          </a:r>
        </a:p>
      </dsp:txBody>
      <dsp:txXfrm>
        <a:off x="71850" y="151527"/>
        <a:ext cx="6409500" cy="13281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1DAEA-163D-41CE-B56B-8DAC5273A24A}">
      <dsp:nvSpPr>
        <dsp:cNvPr id="0" name=""/>
        <dsp:cNvSpPr/>
      </dsp:nvSpPr>
      <dsp:spPr>
        <a:xfrm>
          <a:off x="0" y="2004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IISC Bangalore 	( Rank better than  50)</a:t>
          </a:r>
          <a:endParaRPr lang="en-IN" sz="1900" kern="1200" dirty="0"/>
        </a:p>
      </dsp:txBody>
      <dsp:txXfrm>
        <a:off x="14226" y="16230"/>
        <a:ext cx="8124948" cy="262973"/>
      </dsp:txXfrm>
    </dsp:sp>
    <dsp:sp modelId="{7673FB31-3253-4B92-862B-2DDAC8D82A62}">
      <dsp:nvSpPr>
        <dsp:cNvPr id="0" name=""/>
        <dsp:cNvSpPr/>
      </dsp:nvSpPr>
      <dsp:spPr>
        <a:xfrm>
          <a:off x="0" y="302627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316853"/>
        <a:ext cx="8124948" cy="262973"/>
      </dsp:txXfrm>
    </dsp:sp>
    <dsp:sp modelId="{EB7A50B1-2345-4120-8A18-87BDFF2AE332}">
      <dsp:nvSpPr>
        <dsp:cNvPr id="0" name=""/>
        <dsp:cNvSpPr/>
      </dsp:nvSpPr>
      <dsp:spPr>
        <a:xfrm>
          <a:off x="0" y="603249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Mumbai 		( Rank better than   100)</a:t>
          </a:r>
          <a:endParaRPr lang="en-IN" sz="1900" kern="1200" dirty="0"/>
        </a:p>
      </dsp:txBody>
      <dsp:txXfrm>
        <a:off x="14226" y="617475"/>
        <a:ext cx="8124948" cy="262973"/>
      </dsp:txXfrm>
    </dsp:sp>
    <dsp:sp modelId="{4B88D9C6-9E68-410C-B051-B513C116D55D}">
      <dsp:nvSpPr>
        <dsp:cNvPr id="0" name=""/>
        <dsp:cNvSpPr/>
      </dsp:nvSpPr>
      <dsp:spPr>
        <a:xfrm>
          <a:off x="0" y="903872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918098"/>
        <a:ext cx="8124948" cy="262973"/>
      </dsp:txXfrm>
    </dsp:sp>
    <dsp:sp modelId="{47EBA930-7866-4062-8BE1-1F658A520FEE}">
      <dsp:nvSpPr>
        <dsp:cNvPr id="0" name=""/>
        <dsp:cNvSpPr/>
      </dsp:nvSpPr>
      <dsp:spPr>
        <a:xfrm>
          <a:off x="0" y="1204495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Kanpur 		(  Rank better than   200)</a:t>
          </a:r>
          <a:endParaRPr lang="en-IN" sz="1900" kern="1200" dirty="0"/>
        </a:p>
      </dsp:txBody>
      <dsp:txXfrm>
        <a:off x="14226" y="1218721"/>
        <a:ext cx="8124948" cy="262973"/>
      </dsp:txXfrm>
    </dsp:sp>
    <dsp:sp modelId="{7F853225-A6F3-444A-A9ED-57E57DD2101D}">
      <dsp:nvSpPr>
        <dsp:cNvPr id="0" name=""/>
        <dsp:cNvSpPr/>
      </dsp:nvSpPr>
      <dsp:spPr>
        <a:xfrm>
          <a:off x="0" y="1505118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1519344"/>
        <a:ext cx="8124948" cy="262973"/>
      </dsp:txXfrm>
    </dsp:sp>
    <dsp:sp modelId="{0C805310-7F35-4B92-967D-5113C0831A90}">
      <dsp:nvSpPr>
        <dsp:cNvPr id="0" name=""/>
        <dsp:cNvSpPr/>
      </dsp:nvSpPr>
      <dsp:spPr>
        <a:xfrm>
          <a:off x="0" y="1805741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Delhi 		( Rank better than   300)</a:t>
          </a:r>
          <a:endParaRPr lang="en-IN" sz="1900" kern="1200" dirty="0"/>
        </a:p>
      </dsp:txBody>
      <dsp:txXfrm>
        <a:off x="14226" y="1819967"/>
        <a:ext cx="8124948" cy="262973"/>
      </dsp:txXfrm>
    </dsp:sp>
    <dsp:sp modelId="{4E79A93E-D6A9-4381-A63E-54A7BA5212D4}">
      <dsp:nvSpPr>
        <dsp:cNvPr id="0" name=""/>
        <dsp:cNvSpPr/>
      </dsp:nvSpPr>
      <dsp:spPr>
        <a:xfrm>
          <a:off x="0" y="2106364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2120590"/>
        <a:ext cx="8124948" cy="262973"/>
      </dsp:txXfrm>
    </dsp:sp>
    <dsp:sp modelId="{EEF6F1F1-79A1-4395-B3DD-83B86072DE9C}">
      <dsp:nvSpPr>
        <dsp:cNvPr id="0" name=""/>
        <dsp:cNvSpPr/>
      </dsp:nvSpPr>
      <dsp:spPr>
        <a:xfrm>
          <a:off x="0" y="2406987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Madras 		( Rank better than   350)</a:t>
          </a:r>
          <a:endParaRPr lang="en-IN" sz="1900" kern="1200" dirty="0"/>
        </a:p>
      </dsp:txBody>
      <dsp:txXfrm>
        <a:off x="14226" y="2421213"/>
        <a:ext cx="8124948" cy="262973"/>
      </dsp:txXfrm>
    </dsp:sp>
    <dsp:sp modelId="{9ABBDA43-D281-4ECA-8269-8BED66FDF29A}">
      <dsp:nvSpPr>
        <dsp:cNvPr id="0" name=""/>
        <dsp:cNvSpPr/>
      </dsp:nvSpPr>
      <dsp:spPr>
        <a:xfrm>
          <a:off x="0" y="2707609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2721835"/>
        <a:ext cx="8124948" cy="262973"/>
      </dsp:txXfrm>
    </dsp:sp>
    <dsp:sp modelId="{CF9AC8B1-9576-43B9-9F6F-C5022595743F}">
      <dsp:nvSpPr>
        <dsp:cNvPr id="0" name=""/>
        <dsp:cNvSpPr/>
      </dsp:nvSpPr>
      <dsp:spPr>
        <a:xfrm>
          <a:off x="0" y="3008232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</a:t>
          </a:r>
          <a:r>
            <a:rPr lang="en-US" sz="1900" kern="1200" dirty="0" err="1"/>
            <a:t>Kharagpur</a:t>
          </a:r>
          <a:r>
            <a:rPr lang="en-US" sz="1900" kern="1200" dirty="0"/>
            <a:t> 	( Rank better than   400)</a:t>
          </a:r>
          <a:endParaRPr lang="en-IN" sz="1900" kern="1200" dirty="0"/>
        </a:p>
      </dsp:txBody>
      <dsp:txXfrm>
        <a:off x="14226" y="3022458"/>
        <a:ext cx="8124948" cy="262973"/>
      </dsp:txXfrm>
    </dsp:sp>
    <dsp:sp modelId="{FA0385B9-D216-4BD0-A1AC-7B55F40BF115}">
      <dsp:nvSpPr>
        <dsp:cNvPr id="0" name=""/>
        <dsp:cNvSpPr/>
      </dsp:nvSpPr>
      <dsp:spPr>
        <a:xfrm>
          <a:off x="0" y="3308855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3323081"/>
        <a:ext cx="8124948" cy="262973"/>
      </dsp:txXfrm>
    </dsp:sp>
    <dsp:sp modelId="{23C6B891-03C0-419D-A9B1-42FCACAC8A31}">
      <dsp:nvSpPr>
        <dsp:cNvPr id="0" name=""/>
        <dsp:cNvSpPr/>
      </dsp:nvSpPr>
      <dsp:spPr>
        <a:xfrm>
          <a:off x="0" y="3609478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</a:t>
          </a:r>
          <a:r>
            <a:rPr lang="en-US" sz="1900" kern="1200" dirty="0" err="1"/>
            <a:t>Roorkie</a:t>
          </a:r>
          <a:r>
            <a:rPr lang="en-US" sz="1900" kern="1200" dirty="0"/>
            <a:t> 		( Rank better than   450)</a:t>
          </a:r>
          <a:endParaRPr lang="en-IN" sz="1900" kern="1200" dirty="0"/>
        </a:p>
      </dsp:txBody>
      <dsp:txXfrm>
        <a:off x="14226" y="3623704"/>
        <a:ext cx="8124948" cy="262973"/>
      </dsp:txXfrm>
    </dsp:sp>
    <dsp:sp modelId="{547B9EAE-10F6-4165-B404-2C6CA5A68997}">
      <dsp:nvSpPr>
        <dsp:cNvPr id="0" name=""/>
        <dsp:cNvSpPr/>
      </dsp:nvSpPr>
      <dsp:spPr>
        <a:xfrm>
          <a:off x="0" y="3910101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3924327"/>
        <a:ext cx="8124948" cy="262973"/>
      </dsp:txXfrm>
    </dsp:sp>
    <dsp:sp modelId="{290EBC47-EBC9-4E4F-B817-6076B0A82A30}">
      <dsp:nvSpPr>
        <dsp:cNvPr id="0" name=""/>
        <dsp:cNvSpPr/>
      </dsp:nvSpPr>
      <dsp:spPr>
        <a:xfrm>
          <a:off x="0" y="4210724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</a:t>
          </a:r>
          <a:r>
            <a:rPr lang="en-US" sz="1900" kern="1200" dirty="0" err="1"/>
            <a:t>Guwahati</a:t>
          </a:r>
          <a:r>
            <a:rPr lang="en-US" sz="1900" kern="1200" dirty="0"/>
            <a:t> 		( Rank better than   500)</a:t>
          </a:r>
          <a:endParaRPr lang="en-IN" sz="1900" kern="1200" dirty="0"/>
        </a:p>
      </dsp:txBody>
      <dsp:txXfrm>
        <a:off x="14226" y="4224950"/>
        <a:ext cx="8124948" cy="262973"/>
      </dsp:txXfrm>
    </dsp:sp>
    <dsp:sp modelId="{05A406FD-8407-408C-8964-B464725C9B47}">
      <dsp:nvSpPr>
        <dsp:cNvPr id="0" name=""/>
        <dsp:cNvSpPr/>
      </dsp:nvSpPr>
      <dsp:spPr>
        <a:xfrm>
          <a:off x="0" y="4511346"/>
          <a:ext cx="8153400" cy="29142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226" y="4525572"/>
        <a:ext cx="8124948" cy="262973"/>
      </dsp:txXfrm>
    </dsp:sp>
    <dsp:sp modelId="{3230F8E7-86E7-4949-8CA0-BBCD55CF8AA0}">
      <dsp:nvSpPr>
        <dsp:cNvPr id="0" name=""/>
        <dsp:cNvSpPr/>
      </dsp:nvSpPr>
      <dsp:spPr>
        <a:xfrm>
          <a:off x="0" y="4811969"/>
          <a:ext cx="8153400" cy="291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IIT </a:t>
          </a:r>
          <a:r>
            <a:rPr lang="en-US" sz="1900" kern="1200"/>
            <a:t>Hyderabad 	( </a:t>
          </a:r>
          <a:r>
            <a:rPr lang="en-US" sz="1900" kern="1200" dirty="0"/>
            <a:t>Rank better than   600)</a:t>
          </a:r>
        </a:p>
      </dsp:txBody>
      <dsp:txXfrm>
        <a:off x="14226" y="4826195"/>
        <a:ext cx="8124948" cy="262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F59EC-912A-4D81-8DE5-0013F150BA32}">
      <dsp:nvSpPr>
        <dsp:cNvPr id="0" name=""/>
        <dsp:cNvSpPr/>
      </dsp:nvSpPr>
      <dsp:spPr>
        <a:xfrm>
          <a:off x="0" y="43020"/>
          <a:ext cx="73136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Final phase of graduation </a:t>
          </a:r>
        </a:p>
      </dsp:txBody>
      <dsp:txXfrm>
        <a:off x="22246" y="65266"/>
        <a:ext cx="7269120" cy="411223"/>
      </dsp:txXfrm>
    </dsp:sp>
    <dsp:sp modelId="{3EAE77C3-DDBA-4FF1-BBAE-4363A2A2B270}">
      <dsp:nvSpPr>
        <dsp:cNvPr id="0" name=""/>
        <dsp:cNvSpPr/>
      </dsp:nvSpPr>
      <dsp:spPr>
        <a:xfrm>
          <a:off x="0" y="553455"/>
          <a:ext cx="7313612" cy="45571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>
        <a:off x="22246" y="575701"/>
        <a:ext cx="7269120" cy="411223"/>
      </dsp:txXfrm>
    </dsp:sp>
    <dsp:sp modelId="{2B5DB2E4-8B92-4E8B-B304-3690BD5D8714}">
      <dsp:nvSpPr>
        <dsp:cNvPr id="0" name=""/>
        <dsp:cNvSpPr/>
      </dsp:nvSpPr>
      <dsp:spPr>
        <a:xfrm>
          <a:off x="0" y="1063890"/>
          <a:ext cx="73136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A number of options to choose from</a:t>
          </a:r>
        </a:p>
      </dsp:txBody>
      <dsp:txXfrm>
        <a:off x="22246" y="1086136"/>
        <a:ext cx="7269120" cy="411223"/>
      </dsp:txXfrm>
    </dsp:sp>
    <dsp:sp modelId="{386A63B5-AABE-40EA-9F2C-3521ECFAB3F0}">
      <dsp:nvSpPr>
        <dsp:cNvPr id="0" name=""/>
        <dsp:cNvSpPr/>
      </dsp:nvSpPr>
      <dsp:spPr>
        <a:xfrm>
          <a:off x="0" y="1574325"/>
          <a:ext cx="7313612" cy="45571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>
        <a:off x="22246" y="1596571"/>
        <a:ext cx="7269120" cy="411223"/>
      </dsp:txXfrm>
    </dsp:sp>
    <dsp:sp modelId="{99560709-E273-494B-99AD-3A00A84D5F8A}">
      <dsp:nvSpPr>
        <dsp:cNvPr id="0" name=""/>
        <dsp:cNvSpPr/>
      </dsp:nvSpPr>
      <dsp:spPr>
        <a:xfrm>
          <a:off x="0" y="2084760"/>
          <a:ext cx="73136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Time is more than money</a:t>
          </a:r>
        </a:p>
      </dsp:txBody>
      <dsp:txXfrm>
        <a:off x="22246" y="2107006"/>
        <a:ext cx="7269120" cy="411223"/>
      </dsp:txXfrm>
    </dsp:sp>
    <dsp:sp modelId="{0A2A16FE-431B-4D81-B5F4-6B3FFF5BA103}">
      <dsp:nvSpPr>
        <dsp:cNvPr id="0" name=""/>
        <dsp:cNvSpPr/>
      </dsp:nvSpPr>
      <dsp:spPr>
        <a:xfrm>
          <a:off x="0" y="2595195"/>
          <a:ext cx="7313612" cy="45571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>
        <a:off x="22246" y="2617441"/>
        <a:ext cx="7269120" cy="411223"/>
      </dsp:txXfrm>
    </dsp:sp>
    <dsp:sp modelId="{F5206547-17AA-4A6C-A165-DB00CBD1FA3B}">
      <dsp:nvSpPr>
        <dsp:cNvPr id="0" name=""/>
        <dsp:cNvSpPr/>
      </dsp:nvSpPr>
      <dsp:spPr>
        <a:xfrm>
          <a:off x="0" y="3105630"/>
          <a:ext cx="73136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It is the right time</a:t>
          </a:r>
        </a:p>
      </dsp:txBody>
      <dsp:txXfrm>
        <a:off x="22246" y="3127876"/>
        <a:ext cx="7269120" cy="411223"/>
      </dsp:txXfrm>
    </dsp:sp>
    <dsp:sp modelId="{4AC810E3-B221-4E8B-94C2-702DF87FFA59}">
      <dsp:nvSpPr>
        <dsp:cNvPr id="0" name=""/>
        <dsp:cNvSpPr/>
      </dsp:nvSpPr>
      <dsp:spPr>
        <a:xfrm>
          <a:off x="0" y="3616065"/>
          <a:ext cx="7313612" cy="45571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>
        <a:off x="22246" y="3638311"/>
        <a:ext cx="7269120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2B787-B4C1-49CF-804A-D1DEDECA049F}">
      <dsp:nvSpPr>
        <dsp:cNvPr id="0" name=""/>
        <dsp:cNvSpPr/>
      </dsp:nvSpPr>
      <dsp:spPr>
        <a:xfrm>
          <a:off x="0" y="1500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Career Opportunities After </a:t>
          </a:r>
          <a:r>
            <a:rPr lang="en-US" sz="1900" kern="1200" dirty="0" err="1"/>
            <a:t>B.Tech</a:t>
          </a:r>
          <a:endParaRPr lang="en-US" sz="1900" kern="1200" dirty="0"/>
        </a:p>
      </dsp:txBody>
      <dsp:txXfrm>
        <a:off x="18964" y="20464"/>
        <a:ext cx="5829471" cy="350548"/>
      </dsp:txXfrm>
    </dsp:sp>
    <dsp:sp modelId="{ED9BF7CC-8FC3-45A7-BC7F-A8E9B745DAD6}">
      <dsp:nvSpPr>
        <dsp:cNvPr id="0" name=""/>
        <dsp:cNvSpPr/>
      </dsp:nvSpPr>
      <dsp:spPr>
        <a:xfrm>
          <a:off x="0" y="389976"/>
          <a:ext cx="5867399" cy="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290" tIns="24130" rIns="135128" bIns="2413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1900" kern="1200" dirty="0"/>
        </a:p>
      </dsp:txBody>
      <dsp:txXfrm>
        <a:off x="0" y="389976"/>
        <a:ext cx="5867399" cy="80859"/>
      </dsp:txXfrm>
    </dsp:sp>
    <dsp:sp modelId="{77BC380E-CFBD-43A2-8C5B-BE0EB5A0A945}">
      <dsp:nvSpPr>
        <dsp:cNvPr id="0" name=""/>
        <dsp:cNvSpPr/>
      </dsp:nvSpPr>
      <dsp:spPr>
        <a:xfrm>
          <a:off x="0" y="470835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JOBS v/s HIGHER EDUCATION</a:t>
          </a:r>
          <a:endParaRPr lang="en-IN" sz="1900" kern="1200" dirty="0"/>
        </a:p>
      </dsp:txBody>
      <dsp:txXfrm>
        <a:off x="18964" y="489799"/>
        <a:ext cx="5829471" cy="350548"/>
      </dsp:txXfrm>
    </dsp:sp>
    <dsp:sp modelId="{FA3755EF-D3E1-4CB5-91E3-A2CD1B2A185D}">
      <dsp:nvSpPr>
        <dsp:cNvPr id="0" name=""/>
        <dsp:cNvSpPr/>
      </dsp:nvSpPr>
      <dsp:spPr>
        <a:xfrm>
          <a:off x="0" y="873375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IAS &amp; IES</a:t>
          </a:r>
        </a:p>
      </dsp:txBody>
      <dsp:txXfrm>
        <a:off x="18964" y="892339"/>
        <a:ext cx="5829471" cy="350548"/>
      </dsp:txXfrm>
    </dsp:sp>
    <dsp:sp modelId="{DEA76F89-B5EF-4CA7-B6F8-724830E1AD0B}">
      <dsp:nvSpPr>
        <dsp:cNvPr id="0" name=""/>
        <dsp:cNvSpPr/>
      </dsp:nvSpPr>
      <dsp:spPr>
        <a:xfrm>
          <a:off x="0" y="1275914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GATE</a:t>
          </a:r>
          <a:endParaRPr lang="en-IN" sz="1900" kern="1200" dirty="0"/>
        </a:p>
      </dsp:txBody>
      <dsp:txXfrm>
        <a:off x="18964" y="1294878"/>
        <a:ext cx="5829471" cy="350548"/>
      </dsp:txXfrm>
    </dsp:sp>
    <dsp:sp modelId="{C635F7DF-7E2F-4513-98BD-41280C346046}">
      <dsp:nvSpPr>
        <dsp:cNvPr id="0" name=""/>
        <dsp:cNvSpPr/>
      </dsp:nvSpPr>
      <dsp:spPr>
        <a:xfrm>
          <a:off x="0" y="1664390"/>
          <a:ext cx="5867399" cy="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290" tIns="24130" rIns="135128" bIns="2413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1900" kern="1200" dirty="0"/>
        </a:p>
      </dsp:txBody>
      <dsp:txXfrm>
        <a:off x="0" y="1664390"/>
        <a:ext cx="5867399" cy="80859"/>
      </dsp:txXfrm>
    </dsp:sp>
    <dsp:sp modelId="{60D739E7-D8B3-43D9-BA32-5B9231077A22}">
      <dsp:nvSpPr>
        <dsp:cNvPr id="0" name=""/>
        <dsp:cNvSpPr/>
      </dsp:nvSpPr>
      <dsp:spPr>
        <a:xfrm>
          <a:off x="0" y="1745250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 to Prepare For GATE 		</a:t>
          </a:r>
        </a:p>
      </dsp:txBody>
      <dsp:txXfrm>
        <a:off x="18964" y="1764214"/>
        <a:ext cx="5829471" cy="350548"/>
      </dsp:txXfrm>
    </dsp:sp>
    <dsp:sp modelId="{126D479B-44CA-478D-99E4-59F349EA4F26}">
      <dsp:nvSpPr>
        <dsp:cNvPr id="0" name=""/>
        <dsp:cNvSpPr/>
      </dsp:nvSpPr>
      <dsp:spPr>
        <a:xfrm>
          <a:off x="0" y="2147789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Scholarships				</a:t>
          </a:r>
        </a:p>
      </dsp:txBody>
      <dsp:txXfrm>
        <a:off x="18964" y="2166753"/>
        <a:ext cx="5829471" cy="350548"/>
      </dsp:txXfrm>
    </dsp:sp>
    <dsp:sp modelId="{BE4886FD-FC01-4234-B5D2-A7A3E02EEA26}">
      <dsp:nvSpPr>
        <dsp:cNvPr id="0" name=""/>
        <dsp:cNvSpPr/>
      </dsp:nvSpPr>
      <dsp:spPr>
        <a:xfrm>
          <a:off x="0" y="2550328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Rank Wise List For Admission in IIT’s</a:t>
          </a:r>
          <a:endParaRPr lang="en-IN" sz="1900" kern="1200" dirty="0"/>
        </a:p>
      </dsp:txBody>
      <dsp:txXfrm>
        <a:off x="18964" y="2569292"/>
        <a:ext cx="5829471" cy="350548"/>
      </dsp:txXfrm>
    </dsp:sp>
    <dsp:sp modelId="{E75E3C12-EA6A-4308-B19E-12B4B416DBC1}">
      <dsp:nvSpPr>
        <dsp:cNvPr id="0" name=""/>
        <dsp:cNvSpPr/>
      </dsp:nvSpPr>
      <dsp:spPr>
        <a:xfrm>
          <a:off x="0" y="2907042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Our Result</a:t>
          </a:r>
        </a:p>
      </dsp:txBody>
      <dsp:txXfrm>
        <a:off x="18964" y="2926006"/>
        <a:ext cx="5829471" cy="350548"/>
      </dsp:txXfrm>
    </dsp:sp>
    <dsp:sp modelId="{1A8655C0-BB4B-496D-9F83-D96CE455E9CA}">
      <dsp:nvSpPr>
        <dsp:cNvPr id="0" name=""/>
        <dsp:cNvSpPr/>
      </dsp:nvSpPr>
      <dsp:spPr>
        <a:xfrm>
          <a:off x="0" y="3355406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Open Forum</a:t>
          </a:r>
          <a:endParaRPr lang="en-IN" sz="2400" kern="1200" dirty="0"/>
        </a:p>
      </dsp:txBody>
      <dsp:txXfrm>
        <a:off x="18964" y="3374370"/>
        <a:ext cx="5829471" cy="350548"/>
      </dsp:txXfrm>
    </dsp:sp>
    <dsp:sp modelId="{793F4419-26CA-42F7-B40E-9A842D11E76E}">
      <dsp:nvSpPr>
        <dsp:cNvPr id="0" name=""/>
        <dsp:cNvSpPr/>
      </dsp:nvSpPr>
      <dsp:spPr>
        <a:xfrm>
          <a:off x="0" y="3757945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>
        <a:off x="18964" y="3776909"/>
        <a:ext cx="5829471" cy="350548"/>
      </dsp:txXfrm>
    </dsp:sp>
    <dsp:sp modelId="{9379FFA0-9DFC-4B44-B1B4-ECB93A86D3B0}">
      <dsp:nvSpPr>
        <dsp:cNvPr id="0" name=""/>
        <dsp:cNvSpPr/>
      </dsp:nvSpPr>
      <dsp:spPr>
        <a:xfrm>
          <a:off x="0" y="4160484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>
        <a:off x="18964" y="4179448"/>
        <a:ext cx="5829471" cy="350548"/>
      </dsp:txXfrm>
    </dsp:sp>
    <dsp:sp modelId="{13F19102-3BBB-4F18-8F2A-3392390C2417}">
      <dsp:nvSpPr>
        <dsp:cNvPr id="0" name=""/>
        <dsp:cNvSpPr/>
      </dsp:nvSpPr>
      <dsp:spPr>
        <a:xfrm>
          <a:off x="0" y="4563023"/>
          <a:ext cx="5867399" cy="388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>
        <a:off x="18964" y="4581987"/>
        <a:ext cx="5829471" cy="350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48A4-7658-4AD4-A6AE-BD87A5E20A31}">
      <dsp:nvSpPr>
        <dsp:cNvPr id="0" name=""/>
        <dsp:cNvSpPr/>
      </dsp:nvSpPr>
      <dsp:spPr>
        <a:xfrm>
          <a:off x="0" y="8137"/>
          <a:ext cx="4105275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Recruitment Procedure</a:t>
          </a:r>
          <a:endParaRPr lang="en-IN" sz="2000" kern="1200" dirty="0"/>
        </a:p>
      </dsp:txBody>
      <dsp:txXfrm>
        <a:off x="23417" y="31554"/>
        <a:ext cx="4058441" cy="432866"/>
      </dsp:txXfrm>
    </dsp:sp>
    <dsp:sp modelId="{7FDBE756-BE07-4638-9372-81BCECA9D123}">
      <dsp:nvSpPr>
        <dsp:cNvPr id="0" name=""/>
        <dsp:cNvSpPr/>
      </dsp:nvSpPr>
      <dsp:spPr>
        <a:xfrm>
          <a:off x="0" y="487837"/>
          <a:ext cx="4105275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42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Written Exam (GATE)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Group Discussion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Interview</a:t>
          </a:r>
          <a:endParaRPr lang="en-IN" sz="1600" kern="1200" dirty="0"/>
        </a:p>
      </dsp:txBody>
      <dsp:txXfrm>
        <a:off x="0" y="487837"/>
        <a:ext cx="4105275" cy="82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B8B65-4066-4450-A073-F0C75B1814B5}">
      <dsp:nvSpPr>
        <dsp:cNvPr id="0" name=""/>
        <dsp:cNvSpPr/>
      </dsp:nvSpPr>
      <dsp:spPr>
        <a:xfrm>
          <a:off x="1243" y="489983"/>
          <a:ext cx="1149239" cy="5746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GATE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73" y="506813"/>
        <a:ext cx="1115579" cy="540959"/>
      </dsp:txXfrm>
    </dsp:sp>
    <dsp:sp modelId="{696670F4-C47A-4DB7-BF04-6D775FF68D7E}">
      <dsp:nvSpPr>
        <dsp:cNvPr id="0" name=""/>
        <dsp:cNvSpPr/>
      </dsp:nvSpPr>
      <dsp:spPr>
        <a:xfrm rot="19457599">
          <a:off x="1097272" y="578823"/>
          <a:ext cx="566117" cy="66533"/>
        </a:xfrm>
        <a:custGeom>
          <a:avLst/>
          <a:gdLst/>
          <a:ahLst/>
          <a:cxnLst/>
          <a:rect l="0" t="0" r="0" b="0"/>
          <a:pathLst>
            <a:path>
              <a:moveTo>
                <a:pt x="0" y="33266"/>
              </a:moveTo>
              <a:lnTo>
                <a:pt x="566117" y="33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366178" y="597936"/>
        <a:ext cx="28305" cy="28305"/>
      </dsp:txXfrm>
    </dsp:sp>
    <dsp:sp modelId="{0F8893C9-F07B-412C-8BA1-267ACD039869}">
      <dsp:nvSpPr>
        <dsp:cNvPr id="0" name=""/>
        <dsp:cNvSpPr/>
      </dsp:nvSpPr>
      <dsp:spPr>
        <a:xfrm>
          <a:off x="1610179" y="159576"/>
          <a:ext cx="1149239" cy="5746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PSU’s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7009" y="176406"/>
        <a:ext cx="1115579" cy="540959"/>
      </dsp:txXfrm>
    </dsp:sp>
    <dsp:sp modelId="{C6D6B6F8-0354-4927-B409-A7D37F681C7C}">
      <dsp:nvSpPr>
        <dsp:cNvPr id="0" name=""/>
        <dsp:cNvSpPr/>
      </dsp:nvSpPr>
      <dsp:spPr>
        <a:xfrm rot="2142401">
          <a:off x="1097272" y="909229"/>
          <a:ext cx="566117" cy="66533"/>
        </a:xfrm>
        <a:custGeom>
          <a:avLst/>
          <a:gdLst/>
          <a:ahLst/>
          <a:cxnLst/>
          <a:rect l="0" t="0" r="0" b="0"/>
          <a:pathLst>
            <a:path>
              <a:moveTo>
                <a:pt x="0" y="33266"/>
              </a:moveTo>
              <a:lnTo>
                <a:pt x="566117" y="33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366178" y="928343"/>
        <a:ext cx="28305" cy="28305"/>
      </dsp:txXfrm>
    </dsp:sp>
    <dsp:sp modelId="{C1D462DC-E8F0-4754-BC5D-77E697A4B11C}">
      <dsp:nvSpPr>
        <dsp:cNvPr id="0" name=""/>
        <dsp:cNvSpPr/>
      </dsp:nvSpPr>
      <dsp:spPr>
        <a:xfrm>
          <a:off x="1610179" y="820389"/>
          <a:ext cx="1149239" cy="5746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M.Tech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7009" y="837219"/>
        <a:ext cx="1115579" cy="540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B8B65-4066-4450-A073-F0C75B1814B5}">
      <dsp:nvSpPr>
        <dsp:cNvPr id="0" name=""/>
        <dsp:cNvSpPr/>
      </dsp:nvSpPr>
      <dsp:spPr>
        <a:xfrm>
          <a:off x="1609955" y="490263"/>
          <a:ext cx="1148117" cy="57405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PUBLIC ADMIN</a:t>
          </a:r>
          <a:endParaRPr lang="en-IN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6769" y="507077"/>
        <a:ext cx="1114489" cy="540430"/>
      </dsp:txXfrm>
    </dsp:sp>
    <dsp:sp modelId="{696670F4-C47A-4DB7-BF04-6D775FF68D7E}">
      <dsp:nvSpPr>
        <dsp:cNvPr id="0" name=""/>
        <dsp:cNvSpPr/>
      </dsp:nvSpPr>
      <dsp:spPr>
        <a:xfrm rot="12942401">
          <a:off x="1097549" y="579016"/>
          <a:ext cx="565564" cy="66468"/>
        </a:xfrm>
        <a:custGeom>
          <a:avLst/>
          <a:gdLst/>
          <a:ahLst/>
          <a:cxnLst/>
          <a:rect l="0" t="0" r="0" b="0"/>
          <a:pathLst>
            <a:path>
              <a:moveTo>
                <a:pt x="0" y="33234"/>
              </a:moveTo>
              <a:lnTo>
                <a:pt x="565564" y="33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366192" y="598111"/>
        <a:ext cx="28278" cy="28278"/>
      </dsp:txXfrm>
    </dsp:sp>
    <dsp:sp modelId="{0F8893C9-F07B-412C-8BA1-267ACD039869}">
      <dsp:nvSpPr>
        <dsp:cNvPr id="0" name=""/>
        <dsp:cNvSpPr/>
      </dsp:nvSpPr>
      <dsp:spPr>
        <a:xfrm>
          <a:off x="2590" y="160179"/>
          <a:ext cx="1148117" cy="57405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IAS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04" y="176993"/>
        <a:ext cx="1114489" cy="540430"/>
      </dsp:txXfrm>
    </dsp:sp>
    <dsp:sp modelId="{C6D6B6F8-0354-4927-B409-A7D37F681C7C}">
      <dsp:nvSpPr>
        <dsp:cNvPr id="0" name=""/>
        <dsp:cNvSpPr/>
      </dsp:nvSpPr>
      <dsp:spPr>
        <a:xfrm rot="8657599">
          <a:off x="1097549" y="909100"/>
          <a:ext cx="565564" cy="66468"/>
        </a:xfrm>
        <a:custGeom>
          <a:avLst/>
          <a:gdLst/>
          <a:ahLst/>
          <a:cxnLst/>
          <a:rect l="0" t="0" r="0" b="0"/>
          <a:pathLst>
            <a:path>
              <a:moveTo>
                <a:pt x="0" y="33234"/>
              </a:moveTo>
              <a:lnTo>
                <a:pt x="565564" y="33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366192" y="928195"/>
        <a:ext cx="28278" cy="28278"/>
      </dsp:txXfrm>
    </dsp:sp>
    <dsp:sp modelId="{C1D462DC-E8F0-4754-BC5D-77E697A4B11C}">
      <dsp:nvSpPr>
        <dsp:cNvPr id="0" name=""/>
        <dsp:cNvSpPr/>
      </dsp:nvSpPr>
      <dsp:spPr>
        <a:xfrm>
          <a:off x="2590" y="820347"/>
          <a:ext cx="1148117" cy="57405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IES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04" y="837161"/>
        <a:ext cx="1114489" cy="5404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B8B65-4066-4450-A073-F0C75B1814B5}">
      <dsp:nvSpPr>
        <dsp:cNvPr id="0" name=""/>
        <dsp:cNvSpPr/>
      </dsp:nvSpPr>
      <dsp:spPr>
        <a:xfrm>
          <a:off x="1610179" y="489983"/>
          <a:ext cx="1149239" cy="5746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MBA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7009" y="506813"/>
        <a:ext cx="1115579" cy="540959"/>
      </dsp:txXfrm>
    </dsp:sp>
    <dsp:sp modelId="{696670F4-C47A-4DB7-BF04-6D775FF68D7E}">
      <dsp:nvSpPr>
        <dsp:cNvPr id="0" name=""/>
        <dsp:cNvSpPr/>
      </dsp:nvSpPr>
      <dsp:spPr>
        <a:xfrm rot="12942401">
          <a:off x="1097272" y="578823"/>
          <a:ext cx="566117" cy="66533"/>
        </a:xfrm>
        <a:custGeom>
          <a:avLst/>
          <a:gdLst/>
          <a:ahLst/>
          <a:cxnLst/>
          <a:rect l="0" t="0" r="0" b="0"/>
          <a:pathLst>
            <a:path>
              <a:moveTo>
                <a:pt x="0" y="33266"/>
              </a:moveTo>
              <a:lnTo>
                <a:pt x="566117" y="33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366178" y="597936"/>
        <a:ext cx="28305" cy="28305"/>
      </dsp:txXfrm>
    </dsp:sp>
    <dsp:sp modelId="{0F8893C9-F07B-412C-8BA1-267ACD039869}">
      <dsp:nvSpPr>
        <dsp:cNvPr id="0" name=""/>
        <dsp:cNvSpPr/>
      </dsp:nvSpPr>
      <dsp:spPr>
        <a:xfrm>
          <a:off x="1243" y="159576"/>
          <a:ext cx="1149239" cy="5746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CAT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73" y="176406"/>
        <a:ext cx="1115579" cy="540959"/>
      </dsp:txXfrm>
    </dsp:sp>
    <dsp:sp modelId="{C6D6B6F8-0354-4927-B409-A7D37F681C7C}">
      <dsp:nvSpPr>
        <dsp:cNvPr id="0" name=""/>
        <dsp:cNvSpPr/>
      </dsp:nvSpPr>
      <dsp:spPr>
        <a:xfrm rot="8657599">
          <a:off x="1097272" y="909229"/>
          <a:ext cx="566117" cy="66533"/>
        </a:xfrm>
        <a:custGeom>
          <a:avLst/>
          <a:gdLst/>
          <a:ahLst/>
          <a:cxnLst/>
          <a:rect l="0" t="0" r="0" b="0"/>
          <a:pathLst>
            <a:path>
              <a:moveTo>
                <a:pt x="0" y="33266"/>
              </a:moveTo>
              <a:lnTo>
                <a:pt x="566117" y="33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366178" y="928343"/>
        <a:ext cx="28305" cy="28305"/>
      </dsp:txXfrm>
    </dsp:sp>
    <dsp:sp modelId="{C1D462DC-E8F0-4754-BC5D-77E697A4B11C}">
      <dsp:nvSpPr>
        <dsp:cNvPr id="0" name=""/>
        <dsp:cNvSpPr/>
      </dsp:nvSpPr>
      <dsp:spPr>
        <a:xfrm>
          <a:off x="1243" y="820389"/>
          <a:ext cx="1149239" cy="5746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GMAT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73" y="837219"/>
        <a:ext cx="1115579" cy="540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0664-55D1-486C-85BB-9AF929DF5941}">
      <dsp:nvSpPr>
        <dsp:cNvPr id="0" name=""/>
        <dsp:cNvSpPr/>
      </dsp:nvSpPr>
      <dsp:spPr>
        <a:xfrm>
          <a:off x="0" y="2975"/>
          <a:ext cx="2506646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Entrance Exam’s</a:t>
          </a:r>
        </a:p>
      </dsp:txBody>
      <dsp:txXfrm>
        <a:off x="22246" y="25221"/>
        <a:ext cx="2462154" cy="411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0664-55D1-486C-85BB-9AF929DF5941}">
      <dsp:nvSpPr>
        <dsp:cNvPr id="0" name=""/>
        <dsp:cNvSpPr/>
      </dsp:nvSpPr>
      <dsp:spPr>
        <a:xfrm>
          <a:off x="0" y="0"/>
          <a:ext cx="2506646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PSU’s</a:t>
          </a:r>
        </a:p>
      </dsp:txBody>
      <dsp:txXfrm>
        <a:off x="22246" y="22246"/>
        <a:ext cx="2462154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C08ADEE-BAF8-4D60-874B-B365FCD29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D2BC7-C248-4C85-BCAE-B8EECFBFD76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5ACB9-178F-4FF9-B18B-06E1890FCC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CD9A6-439E-488A-88D9-6B7FC4A8F4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A814F-4435-4E44-AD84-C11F99F0A3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8D701-437A-448E-B117-FECF9002341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5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8C71D-B06D-4A57-8B7D-B656A60CF38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4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4EF2D-F36F-461F-AF8F-B3CEE58216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5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8ADEE-BAF8-4D60-874B-B365FCD29E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105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AB71-3BDD-4585-9D7C-E54DCF702693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E80E-B2BB-4BF9-B4A8-E0D98630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1FF1F-A4A1-44A3-BCFE-A5D14F13AF1F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0FC7-CA06-4D3A-B9D6-64A169BAB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0ED1-3CE7-4378-990D-F1AAA84A992D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13E7-C59B-4191-8056-866D1CE3C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7352-5468-413D-8E8A-564B2DAB602D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DCF9-9C59-478E-8E52-71EA16AE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2E6F-6DF7-455C-AB9A-CAAB5775383B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80FF-6FCD-4D48-8C5C-B2BADE82B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0E32-23EA-4638-B32F-739BFF304A04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CB54-FBF8-4E18-AC70-91EB5CEE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BABB-EBBC-45B7-BF49-C2DEC37B4FB0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7F7C-5451-41BA-BF42-4EAFE4063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74C1-235C-4874-9A38-4E099949AD70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0446-1894-4C29-9043-FE0FB06F8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561A-6F6E-4C11-BA53-C0F360397113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8356-46F2-402B-8793-9FDE500B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504A2-F16A-413A-989E-A50A8B3D8717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A74A3-6564-4F67-A40D-CCD305EA2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AB9D-9420-46B8-8199-CC1EA1EC550F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EDCD-EA80-4618-B43E-09B931DC0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95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957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C8D0BBD6-574D-470D-9AFC-907B33D33D31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90049D-2506-46B2-9DF6-8F38FAD7F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elhi.tgc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9" Type="http://schemas.openxmlformats.org/officeDocument/2006/relationships/diagramData" Target="../diagrams/data11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7.xml"/><Relationship Id="rId34" Type="http://schemas.openxmlformats.org/officeDocument/2006/relationships/diagramData" Target="../diagrams/data10.xml"/><Relationship Id="rId42" Type="http://schemas.openxmlformats.org/officeDocument/2006/relationships/diagramColors" Target="../diagrams/colors11.xml"/><Relationship Id="rId47" Type="http://schemas.openxmlformats.org/officeDocument/2006/relationships/diagramColors" Target="../diagrams/colors12.xml"/><Relationship Id="rId50" Type="http://schemas.openxmlformats.org/officeDocument/2006/relationships/diagramLayout" Target="../diagrams/layout13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38" Type="http://schemas.microsoft.com/office/2007/relationships/diagramDrawing" Target="../diagrams/drawing10.xml"/><Relationship Id="rId46" Type="http://schemas.openxmlformats.org/officeDocument/2006/relationships/diagramQuickStyle" Target="../diagrams/quickStyle12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41" Type="http://schemas.openxmlformats.org/officeDocument/2006/relationships/diagramQuickStyle" Target="../diagrams/quickStyle11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37" Type="http://schemas.openxmlformats.org/officeDocument/2006/relationships/diagramColors" Target="../diagrams/colors10.xml"/><Relationship Id="rId40" Type="http://schemas.openxmlformats.org/officeDocument/2006/relationships/diagramLayout" Target="../diagrams/layout11.xml"/><Relationship Id="rId45" Type="http://schemas.openxmlformats.org/officeDocument/2006/relationships/diagramLayout" Target="../diagrams/layout12.xml"/><Relationship Id="rId53" Type="http://schemas.microsoft.com/office/2007/relationships/diagramDrawing" Target="../diagrams/drawing13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36" Type="http://schemas.openxmlformats.org/officeDocument/2006/relationships/diagramQuickStyle" Target="../diagrams/quickStyle10.xml"/><Relationship Id="rId49" Type="http://schemas.openxmlformats.org/officeDocument/2006/relationships/diagramData" Target="../diagrams/data13.xml"/><Relationship Id="rId10" Type="http://schemas.openxmlformats.org/officeDocument/2006/relationships/diagramQuickStyle" Target="../diagrams/quickStyle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4" Type="http://schemas.openxmlformats.org/officeDocument/2006/relationships/diagramData" Target="../diagrams/data12.xml"/><Relationship Id="rId52" Type="http://schemas.openxmlformats.org/officeDocument/2006/relationships/diagramColors" Target="../diagrams/colors13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Relationship Id="rId35" Type="http://schemas.openxmlformats.org/officeDocument/2006/relationships/diagramLayout" Target="../diagrams/layout10.xml"/><Relationship Id="rId43" Type="http://schemas.microsoft.com/office/2007/relationships/diagramDrawing" Target="../diagrams/drawing11.xml"/><Relationship Id="rId48" Type="http://schemas.microsoft.com/office/2007/relationships/diagramDrawing" Target="../diagrams/drawing12.xml"/><Relationship Id="rId8" Type="http://schemas.openxmlformats.org/officeDocument/2006/relationships/diagramData" Target="../diagrams/data5.xml"/><Relationship Id="rId51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8320" y="548680"/>
            <a:ext cx="6487160" cy="42307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SEMINAR ON CAREER OPPORTUNITIES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After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2"/>
                </a:solidFill>
                <a:latin typeface="+mj-lt"/>
              </a:rPr>
              <a:t>B.Tech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[VEC-LAKHANPUR]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5029200"/>
            <a:ext cx="6934200" cy="53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/>
              <a:t>Presented by:  Dr. ROMA SINGH			 	Mr. P.V.JAIN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/>
              <a:t>			&amp; Mr. Sushil </a:t>
            </a:r>
            <a:r>
              <a:rPr lang="en-US" sz="2800" dirty="0" err="1"/>
              <a:t>Sahu</a:t>
            </a:r>
            <a:endParaRPr lang="en-US" sz="2800" dirty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dirty="0"/>
              <a:t>(The Gate Coach)</a:t>
            </a:r>
          </a:p>
        </p:txBody>
      </p:sp>
      <p:pic>
        <p:nvPicPr>
          <p:cNvPr id="7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30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9CB68B6-D439-4B44-A6D5-9D13DC106FDE}"/>
              </a:ext>
            </a:extLst>
          </p:cNvPr>
          <p:cNvSpPr/>
          <p:nvPr/>
        </p:nvSpPr>
        <p:spPr>
          <a:xfrm>
            <a:off x="2402549" y="649949"/>
            <a:ext cx="5038830" cy="74586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3506" tIns="0" rIns="193506" bIns="0" spcCol="127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NPIU PROGRAM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5C054B-431B-4FB2-871E-7041B42E60B6}"/>
              </a:ext>
            </a:extLst>
          </p:cNvPr>
          <p:cNvSpPr/>
          <p:nvPr/>
        </p:nvSpPr>
        <p:spPr>
          <a:xfrm>
            <a:off x="1340564" y="1916832"/>
            <a:ext cx="7162800" cy="50544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MHRD FUNDED PROGRAM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7B26B5-3C2A-4AA5-BC52-F01FABDBD8DF}"/>
              </a:ext>
            </a:extLst>
          </p:cNvPr>
          <p:cNvSpPr/>
          <p:nvPr/>
        </p:nvSpPr>
        <p:spPr>
          <a:xfrm>
            <a:off x="1315890" y="2690573"/>
            <a:ext cx="7162800" cy="50544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COACHING ONLINE/OFFLINE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42A66-E2F1-450F-BD85-DC673D3162CA}"/>
              </a:ext>
            </a:extLst>
          </p:cNvPr>
          <p:cNvGrpSpPr/>
          <p:nvPr/>
        </p:nvGrpSpPr>
        <p:grpSpPr>
          <a:xfrm>
            <a:off x="1334826" y="3528374"/>
            <a:ext cx="7162800" cy="505440"/>
            <a:chOff x="0" y="41151"/>
            <a:chExt cx="7162800" cy="505440"/>
          </a:xfrm>
          <a:scene3d>
            <a:camera prst="orthographicFront"/>
            <a:lightRig rig="flat" dir="t"/>
          </a:scene3d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036C6F-4318-41BC-BDC5-7ABC72312EAD}"/>
                </a:ext>
              </a:extLst>
            </p:cNvPr>
            <p:cNvSpPr/>
            <p:nvPr/>
          </p:nvSpPr>
          <p:spPr>
            <a:xfrm>
              <a:off x="0" y="41151"/>
              <a:ext cx="7162800" cy="5054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81B6F776-3FAA-485B-9B4B-0513E023CED9}"/>
                </a:ext>
              </a:extLst>
            </p:cNvPr>
            <p:cNvSpPr txBox="1"/>
            <p:nvPr/>
          </p:nvSpPr>
          <p:spPr>
            <a:xfrm>
              <a:off x="24674" y="65825"/>
              <a:ext cx="7113452" cy="4560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dirty="0"/>
                <a:t>STUDY MATERIAL</a:t>
              </a:r>
              <a:endParaRPr lang="en-IN" sz="19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4A6CFC-B8E0-42E3-BB38-4D0D85528330}"/>
              </a:ext>
            </a:extLst>
          </p:cNvPr>
          <p:cNvGrpSpPr/>
          <p:nvPr/>
        </p:nvGrpSpPr>
        <p:grpSpPr>
          <a:xfrm>
            <a:off x="1305730" y="4274197"/>
            <a:ext cx="7162800" cy="505440"/>
            <a:chOff x="0" y="41151"/>
            <a:chExt cx="7162800" cy="505440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D3494D-896A-46BD-B03C-5478910579EC}"/>
                </a:ext>
              </a:extLst>
            </p:cNvPr>
            <p:cNvSpPr/>
            <p:nvPr/>
          </p:nvSpPr>
          <p:spPr>
            <a:xfrm>
              <a:off x="0" y="41151"/>
              <a:ext cx="7162800" cy="5054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8393A87-DA3A-42E1-90E6-79B6CE6A68D5}"/>
                </a:ext>
              </a:extLst>
            </p:cNvPr>
            <p:cNvSpPr txBox="1"/>
            <p:nvPr/>
          </p:nvSpPr>
          <p:spPr>
            <a:xfrm>
              <a:off x="24674" y="65825"/>
              <a:ext cx="7113452" cy="4560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900" kern="1200" dirty="0"/>
                <a:t>ALL INDIA TEST SERIES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5FB9CB-B46C-4508-98E9-FCD1C98139F9}"/>
              </a:ext>
            </a:extLst>
          </p:cNvPr>
          <p:cNvGrpSpPr/>
          <p:nvPr/>
        </p:nvGrpSpPr>
        <p:grpSpPr>
          <a:xfrm>
            <a:off x="1297346" y="5020020"/>
            <a:ext cx="7162800" cy="505440"/>
            <a:chOff x="0" y="41151"/>
            <a:chExt cx="7162800" cy="505440"/>
          </a:xfrm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21669CA-F673-4075-9D88-8486D553D0E7}"/>
                </a:ext>
              </a:extLst>
            </p:cNvPr>
            <p:cNvSpPr/>
            <p:nvPr/>
          </p:nvSpPr>
          <p:spPr>
            <a:xfrm>
              <a:off x="0" y="41151"/>
              <a:ext cx="7162800" cy="5054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E53B7E77-EDC5-42CB-9026-820A8AF853D1}"/>
                </a:ext>
              </a:extLst>
            </p:cNvPr>
            <p:cNvSpPr txBox="1"/>
            <p:nvPr/>
          </p:nvSpPr>
          <p:spPr>
            <a:xfrm>
              <a:off x="24674" y="65825"/>
              <a:ext cx="7113452" cy="4560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POST GATE </a:t>
              </a:r>
              <a:r>
                <a:rPr lang="en-US" sz="1900" dirty="0"/>
                <a:t>GUIDANCE </a:t>
              </a:r>
              <a:endParaRPr lang="en-IN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619521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524000" y="1950184"/>
          <a:ext cx="6553200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Picture 15" descr="social-participation-inequality-75859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>
                <a:defRPr/>
              </a:pPr>
              <a:r>
                <a:rPr lang="en-US" sz="2800" b="1" dirty="0"/>
                <a:t>SCHOLARSHIPS</a:t>
              </a:r>
              <a:endParaRPr lang="en-IN" sz="2800" b="1" dirty="0"/>
            </a:p>
          </p:txBody>
        </p:sp>
      </p:grpSp>
      <p:pic>
        <p:nvPicPr>
          <p:cNvPr id="9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838200" y="16002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5" name="Picture 15" descr="social-participation-inequality-75859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>
            <a:off x="2362200" y="381000"/>
            <a:ext cx="5334000" cy="1143001"/>
            <a:chOff x="365680" y="12059"/>
            <a:chExt cx="5119528" cy="89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65680" y="12059"/>
              <a:ext cx="5119528" cy="82655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6029" y="161567"/>
              <a:ext cx="5038830" cy="7458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RANK WISE LIST FOR ADMISSION IN IIT’s</a:t>
              </a:r>
              <a:br>
                <a:rPr lang="en-US" sz="4400" b="1" dirty="0"/>
              </a:br>
              <a:endParaRPr lang="en-IN" sz="2800" b="1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37499-DFC4-4B26-B07D-45CA1CBA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0"/>
            <a:ext cx="8422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6048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FEECE-DFA8-4894-A8AC-DEFD12E16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7" y="-171400"/>
            <a:ext cx="795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95867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9114" y="2967335"/>
            <a:ext cx="376577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Q &amp; A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OPEN FORUM</a:t>
              </a:r>
              <a:endParaRPr lang="en-IN" sz="2800" dirty="0"/>
            </a:p>
          </p:txBody>
        </p:sp>
      </p:grpSp>
      <p:pic>
        <p:nvPicPr>
          <p:cNvPr id="7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TGC DHANBAD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Address</a:t>
            </a:r>
            <a:r>
              <a:rPr lang="en-IN" dirty="0"/>
              <a:t> –</a:t>
            </a:r>
          </a:p>
          <a:p>
            <a:r>
              <a:rPr lang="en-IN" dirty="0"/>
              <a:t>THE GATE COACH </a:t>
            </a:r>
          </a:p>
          <a:p>
            <a:r>
              <a:rPr lang="en-IN" b="1" dirty="0"/>
              <a:t>28,JIASARAI, NEAR IIT, </a:t>
            </a:r>
          </a:p>
          <a:p>
            <a:r>
              <a:rPr lang="en-IN" b="1" dirty="0"/>
              <a:t>New Delhi-110016</a:t>
            </a:r>
          </a:p>
          <a:p>
            <a:r>
              <a:rPr lang="en-IN" dirty="0"/>
              <a:t>Ph.no. 09873452122, 9818652587</a:t>
            </a:r>
          </a:p>
          <a:p>
            <a:endParaRPr lang="en-IN" dirty="0"/>
          </a:p>
        </p:txBody>
      </p:sp>
      <p:pic>
        <p:nvPicPr>
          <p:cNvPr id="4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457201"/>
            <a:ext cx="4495800" cy="2971800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/>
                </a:solidFill>
                <a:latin typeface="+mj-lt"/>
              </a:rPr>
              <a:t>THANK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/>
                </a:solidFill>
                <a:latin typeface="+mj-lt"/>
              </a:rPr>
              <a:t>YOU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33400" y="4114800"/>
            <a:ext cx="689612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The Gate Coach</a:t>
            </a:r>
          </a:p>
          <a:p>
            <a:pPr>
              <a:defRPr/>
            </a:pP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28, </a:t>
            </a:r>
            <a:r>
              <a:rPr lang="en-IN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Jia</a:t>
            </a: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Sarai</a:t>
            </a: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, Near IIT Delhi</a:t>
            </a:r>
          </a:p>
          <a:p>
            <a:pPr>
              <a:defRPr/>
            </a:pPr>
            <a:r>
              <a:rPr lang="en-IN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Hauzkhas</a:t>
            </a:r>
            <a:endParaRPr lang="en-IN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Delhi-16</a:t>
            </a:r>
          </a:p>
          <a:p>
            <a:pPr>
              <a:defRPr/>
            </a:pP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9818652587, 011-26529998</a:t>
            </a:r>
          </a:p>
          <a:p>
            <a:pPr>
              <a:defRPr/>
            </a:pP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  <a:hlinkClick r:id="rId3"/>
              </a:rPr>
              <a:t>delhi.tgc@gmail.com</a:t>
            </a: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 </a:t>
            </a:r>
          </a:p>
          <a:p>
            <a:pPr>
              <a:defRPr/>
            </a:pP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web :www.thegatecoach.com</a:t>
            </a:r>
          </a:p>
          <a:p>
            <a:pPr>
              <a:defRPr/>
            </a:pP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Follow us on Facebook Page “</a:t>
            </a:r>
            <a:r>
              <a:rPr lang="en-IN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TheGateCoach</a:t>
            </a:r>
            <a:r>
              <a:rPr lang="en-IN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” 110000 likes</a:t>
            </a:r>
          </a:p>
        </p:txBody>
      </p:sp>
      <p:pic>
        <p:nvPicPr>
          <p:cNvPr id="7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06980"/>
              </p:ext>
            </p:extLst>
          </p:nvPr>
        </p:nvGraphicFramePr>
        <p:xfrm>
          <a:off x="1370013" y="1752600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WE ARE</a:t>
              </a:r>
              <a:endParaRPr lang="en-IN" sz="2800" dirty="0"/>
            </a:p>
          </p:txBody>
        </p:sp>
      </p:grpSp>
      <p:pic>
        <p:nvPicPr>
          <p:cNvPr id="7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WHY IT IS IMPORTANT</a:t>
              </a:r>
              <a:endParaRPr lang="en-IN" sz="2800" dirty="0"/>
            </a:p>
          </p:txBody>
        </p:sp>
      </p:grpSp>
      <p:pic>
        <p:nvPicPr>
          <p:cNvPr id="10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33706848"/>
              </p:ext>
            </p:extLst>
          </p:nvPr>
        </p:nvGraphicFramePr>
        <p:xfrm>
          <a:off x="1371600" y="1752600"/>
          <a:ext cx="5867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15" descr="social-participation-inequality-75859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CONTENTS</a:t>
              </a:r>
              <a:endParaRPr lang="en-IN" sz="2800" dirty="0"/>
            </a:p>
          </p:txBody>
        </p:sp>
      </p:grpSp>
      <p:pic>
        <p:nvPicPr>
          <p:cNvPr id="9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685800" y="25908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175" y="1536700"/>
            <a:ext cx="9140825" cy="4260850"/>
            <a:chOff x="3383" y="1536652"/>
            <a:chExt cx="9140616" cy="4261450"/>
          </a:xfrm>
        </p:grpSpPr>
        <p:sp>
          <p:nvSpPr>
            <p:cNvPr id="8" name="Freeform 7"/>
            <p:cNvSpPr/>
            <p:nvPr/>
          </p:nvSpPr>
          <p:spPr>
            <a:xfrm>
              <a:off x="6780266" y="3433982"/>
              <a:ext cx="1827170" cy="4318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1310"/>
                  </a:lnTo>
                  <a:lnTo>
                    <a:pt x="1827437" y="351310"/>
                  </a:lnTo>
                  <a:lnTo>
                    <a:pt x="1827437" y="432183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780266" y="3433982"/>
              <a:ext cx="536563" cy="4223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1072"/>
                  </a:lnTo>
                  <a:lnTo>
                    <a:pt x="535639" y="341072"/>
                  </a:lnTo>
                  <a:lnTo>
                    <a:pt x="535639" y="421944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705553" y="4410432"/>
              <a:ext cx="2563754" cy="7414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60165"/>
                  </a:lnTo>
                  <a:lnTo>
                    <a:pt x="2564316" y="660165"/>
                  </a:lnTo>
                  <a:lnTo>
                    <a:pt x="2564316" y="741038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342024" y="4410432"/>
              <a:ext cx="363529" cy="7414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3800" y="0"/>
                  </a:moveTo>
                  <a:lnTo>
                    <a:pt x="363800" y="660165"/>
                  </a:lnTo>
                  <a:lnTo>
                    <a:pt x="0" y="660165"/>
                  </a:lnTo>
                  <a:lnTo>
                    <a:pt x="0" y="741038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692444" y="4410432"/>
              <a:ext cx="4013108" cy="7414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012344" y="0"/>
                  </a:moveTo>
                  <a:lnTo>
                    <a:pt x="4012344" y="660165"/>
                  </a:lnTo>
                  <a:lnTo>
                    <a:pt x="0" y="660165"/>
                  </a:lnTo>
                  <a:lnTo>
                    <a:pt x="0" y="741038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705553" y="3433982"/>
              <a:ext cx="1074713" cy="4223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75270" y="0"/>
                  </a:moveTo>
                  <a:lnTo>
                    <a:pt x="1075270" y="341072"/>
                  </a:lnTo>
                  <a:lnTo>
                    <a:pt x="0" y="341072"/>
                  </a:lnTo>
                  <a:lnTo>
                    <a:pt x="0" y="421944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800698" y="2090768"/>
              <a:ext cx="1979568" cy="7890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8055"/>
                  </a:lnTo>
                  <a:lnTo>
                    <a:pt x="1980191" y="708055"/>
                  </a:lnTo>
                  <a:lnTo>
                    <a:pt x="1980191" y="788928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800698" y="2090768"/>
              <a:ext cx="1958930" cy="7890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7778"/>
                  </a:lnTo>
                  <a:lnTo>
                    <a:pt x="1960070" y="707778"/>
                  </a:lnTo>
                  <a:lnTo>
                    <a:pt x="1960070" y="788651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22678" y="3438745"/>
              <a:ext cx="1349344" cy="417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6143"/>
                  </a:lnTo>
                  <a:lnTo>
                    <a:pt x="1349231" y="336143"/>
                  </a:lnTo>
                  <a:lnTo>
                    <a:pt x="1349231" y="417016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002000" y="3438745"/>
              <a:ext cx="420677" cy="417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20597" y="0"/>
                  </a:moveTo>
                  <a:lnTo>
                    <a:pt x="420597" y="336143"/>
                  </a:lnTo>
                  <a:lnTo>
                    <a:pt x="0" y="336143"/>
                  </a:lnTo>
                  <a:lnTo>
                    <a:pt x="0" y="417016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09794" y="3438745"/>
              <a:ext cx="1812884" cy="417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2780" y="0"/>
                  </a:moveTo>
                  <a:lnTo>
                    <a:pt x="1812780" y="336143"/>
                  </a:lnTo>
                  <a:lnTo>
                    <a:pt x="0" y="336143"/>
                  </a:lnTo>
                  <a:lnTo>
                    <a:pt x="0" y="417016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422678" y="2090768"/>
              <a:ext cx="2378021" cy="7938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78213" y="0"/>
                  </a:moveTo>
                  <a:lnTo>
                    <a:pt x="2378213" y="712983"/>
                  </a:lnTo>
                  <a:lnTo>
                    <a:pt x="0" y="712983"/>
                  </a:lnTo>
                  <a:lnTo>
                    <a:pt x="0" y="793856"/>
                  </a:lnTo>
                </a:path>
              </a:pathLst>
            </a:custGeom>
            <a:noFill/>
            <a:ln>
              <a:solidFill>
                <a:srgbClr val="008080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20"/>
            <p:cNvSpPr/>
            <p:nvPr/>
          </p:nvSpPr>
          <p:spPr>
            <a:xfrm>
              <a:off x="3898936" y="1536652"/>
              <a:ext cx="1802651" cy="554347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3995855" y="1628740"/>
              <a:ext cx="1803359" cy="554116"/>
            </a:xfrm>
            <a:custGeom>
              <a:avLst/>
              <a:gdLst>
                <a:gd name="connsiteX0" fmla="*/ 0 w 1802651"/>
                <a:gd name="connsiteY0" fmla="*/ 92391 h 554347"/>
                <a:gd name="connsiteX1" fmla="*/ 27061 w 1802651"/>
                <a:gd name="connsiteY1" fmla="*/ 27061 h 554347"/>
                <a:gd name="connsiteX2" fmla="*/ 92391 w 1802651"/>
                <a:gd name="connsiteY2" fmla="*/ 0 h 554347"/>
                <a:gd name="connsiteX3" fmla="*/ 1710260 w 1802651"/>
                <a:gd name="connsiteY3" fmla="*/ 0 h 554347"/>
                <a:gd name="connsiteX4" fmla="*/ 1775590 w 1802651"/>
                <a:gd name="connsiteY4" fmla="*/ 27061 h 554347"/>
                <a:gd name="connsiteX5" fmla="*/ 1802651 w 1802651"/>
                <a:gd name="connsiteY5" fmla="*/ 92391 h 554347"/>
                <a:gd name="connsiteX6" fmla="*/ 1802651 w 1802651"/>
                <a:gd name="connsiteY6" fmla="*/ 461956 h 554347"/>
                <a:gd name="connsiteX7" fmla="*/ 1775590 w 1802651"/>
                <a:gd name="connsiteY7" fmla="*/ 527286 h 554347"/>
                <a:gd name="connsiteX8" fmla="*/ 1710260 w 1802651"/>
                <a:gd name="connsiteY8" fmla="*/ 554347 h 554347"/>
                <a:gd name="connsiteX9" fmla="*/ 92391 w 1802651"/>
                <a:gd name="connsiteY9" fmla="*/ 554347 h 554347"/>
                <a:gd name="connsiteX10" fmla="*/ 27061 w 1802651"/>
                <a:gd name="connsiteY10" fmla="*/ 527286 h 554347"/>
                <a:gd name="connsiteX11" fmla="*/ 0 w 1802651"/>
                <a:gd name="connsiteY11" fmla="*/ 461956 h 554347"/>
                <a:gd name="connsiteX12" fmla="*/ 0 w 1802651"/>
                <a:gd name="connsiteY12" fmla="*/ 92391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651" h="554347">
                  <a:moveTo>
                    <a:pt x="0" y="92391"/>
                  </a:moveTo>
                  <a:cubicBezTo>
                    <a:pt x="0" y="67887"/>
                    <a:pt x="9734" y="44387"/>
                    <a:pt x="27061" y="27061"/>
                  </a:cubicBezTo>
                  <a:cubicBezTo>
                    <a:pt x="44388" y="9734"/>
                    <a:pt x="67888" y="0"/>
                    <a:pt x="92391" y="0"/>
                  </a:cubicBezTo>
                  <a:lnTo>
                    <a:pt x="1710260" y="0"/>
                  </a:lnTo>
                  <a:cubicBezTo>
                    <a:pt x="1734764" y="0"/>
                    <a:pt x="1758264" y="9734"/>
                    <a:pt x="1775590" y="27061"/>
                  </a:cubicBezTo>
                  <a:cubicBezTo>
                    <a:pt x="1792917" y="44388"/>
                    <a:pt x="1802651" y="67888"/>
                    <a:pt x="1802651" y="92391"/>
                  </a:cubicBezTo>
                  <a:lnTo>
                    <a:pt x="1802651" y="461956"/>
                  </a:lnTo>
                  <a:cubicBezTo>
                    <a:pt x="1802651" y="486460"/>
                    <a:pt x="1792917" y="509960"/>
                    <a:pt x="1775590" y="527286"/>
                  </a:cubicBezTo>
                  <a:cubicBezTo>
                    <a:pt x="1758263" y="544613"/>
                    <a:pt x="1734763" y="554347"/>
                    <a:pt x="1710260" y="554347"/>
                  </a:cubicBezTo>
                  <a:lnTo>
                    <a:pt x="92391" y="554347"/>
                  </a:lnTo>
                  <a:cubicBezTo>
                    <a:pt x="67887" y="554347"/>
                    <a:pt x="44387" y="544613"/>
                    <a:pt x="27061" y="527286"/>
                  </a:cubicBezTo>
                  <a:cubicBezTo>
                    <a:pt x="9734" y="509959"/>
                    <a:pt x="0" y="486459"/>
                    <a:pt x="0" y="461956"/>
                  </a:cubicBezTo>
                  <a:lnTo>
                    <a:pt x="0" y="92391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3260" tIns="103260" rIns="103260" bIns="10326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B.Tech.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84516" y="2884856"/>
              <a:ext cx="1675064" cy="55434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1681333" y="2976718"/>
              <a:ext cx="1674774" cy="554115"/>
            </a:xfrm>
            <a:custGeom>
              <a:avLst/>
              <a:gdLst>
                <a:gd name="connsiteX0" fmla="*/ 0 w 1675064"/>
                <a:gd name="connsiteY0" fmla="*/ 277174 h 554347"/>
                <a:gd name="connsiteX1" fmla="*/ 574394 w 1675064"/>
                <a:gd name="connsiteY1" fmla="*/ 14036 h 554347"/>
                <a:gd name="connsiteX2" fmla="*/ 837532 w 1675064"/>
                <a:gd name="connsiteY2" fmla="*/ 1 h 554347"/>
                <a:gd name="connsiteX3" fmla="*/ 1100671 w 1675064"/>
                <a:gd name="connsiteY3" fmla="*/ 14037 h 554347"/>
                <a:gd name="connsiteX4" fmla="*/ 1675064 w 1675064"/>
                <a:gd name="connsiteY4" fmla="*/ 277177 h 554347"/>
                <a:gd name="connsiteX5" fmla="*/ 1100670 w 1675064"/>
                <a:gd name="connsiteY5" fmla="*/ 540316 h 554347"/>
                <a:gd name="connsiteX6" fmla="*/ 837531 w 1675064"/>
                <a:gd name="connsiteY6" fmla="*/ 554351 h 554347"/>
                <a:gd name="connsiteX7" fmla="*/ 574392 w 1675064"/>
                <a:gd name="connsiteY7" fmla="*/ 540316 h 554347"/>
                <a:gd name="connsiteX8" fmla="*/ -1 w 1675064"/>
                <a:gd name="connsiteY8" fmla="*/ 277177 h 554347"/>
                <a:gd name="connsiteX9" fmla="*/ 0 w 1675064"/>
                <a:gd name="connsiteY9" fmla="*/ 277174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064" h="554347">
                  <a:moveTo>
                    <a:pt x="0" y="277174"/>
                  </a:moveTo>
                  <a:cubicBezTo>
                    <a:pt x="1" y="157650"/>
                    <a:pt x="231520" y="51589"/>
                    <a:pt x="574394" y="14036"/>
                  </a:cubicBezTo>
                  <a:cubicBezTo>
                    <a:pt x="659281" y="4739"/>
                    <a:pt x="748118" y="1"/>
                    <a:pt x="837532" y="1"/>
                  </a:cubicBezTo>
                  <a:cubicBezTo>
                    <a:pt x="926947" y="1"/>
                    <a:pt x="1015784" y="4740"/>
                    <a:pt x="1100671" y="14037"/>
                  </a:cubicBezTo>
                  <a:cubicBezTo>
                    <a:pt x="1443547" y="51590"/>
                    <a:pt x="1675066" y="157653"/>
                    <a:pt x="1675064" y="277177"/>
                  </a:cubicBezTo>
                  <a:cubicBezTo>
                    <a:pt x="1675064" y="396701"/>
                    <a:pt x="1443545" y="502763"/>
                    <a:pt x="1100670" y="540316"/>
                  </a:cubicBezTo>
                  <a:cubicBezTo>
                    <a:pt x="1015783" y="549613"/>
                    <a:pt x="926946" y="554351"/>
                    <a:pt x="837531" y="554351"/>
                  </a:cubicBezTo>
                  <a:cubicBezTo>
                    <a:pt x="748117" y="554351"/>
                    <a:pt x="659279" y="549613"/>
                    <a:pt x="574392" y="540316"/>
                  </a:cubicBezTo>
                  <a:cubicBezTo>
                    <a:pt x="231516" y="502763"/>
                    <a:pt x="-2" y="396701"/>
                    <a:pt x="-1" y="277177"/>
                  </a:cubicBezTo>
                  <a:cubicBezTo>
                    <a:pt x="-1" y="277176"/>
                    <a:pt x="0" y="277175"/>
                    <a:pt x="0" y="277174"/>
                  </a:cubicBez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21508" tIns="157382" rIns="321508" bIns="157382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JOB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83" y="3856220"/>
              <a:ext cx="1211769" cy="5543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00219" y="3948405"/>
              <a:ext cx="1211234" cy="554115"/>
            </a:xfrm>
            <a:custGeom>
              <a:avLst/>
              <a:gdLst>
                <a:gd name="connsiteX0" fmla="*/ 0 w 1211769"/>
                <a:gd name="connsiteY0" fmla="*/ 554347 h 554347"/>
                <a:gd name="connsiteX1" fmla="*/ 138587 w 1211769"/>
                <a:gd name="connsiteY1" fmla="*/ 0 h 554347"/>
                <a:gd name="connsiteX2" fmla="*/ 1211769 w 1211769"/>
                <a:gd name="connsiteY2" fmla="*/ 0 h 554347"/>
                <a:gd name="connsiteX3" fmla="*/ 1073182 w 1211769"/>
                <a:gd name="connsiteY3" fmla="*/ 554347 h 554347"/>
                <a:gd name="connsiteX4" fmla="*/ 0 w 1211769"/>
                <a:gd name="connsiteY4" fmla="*/ 554347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769" h="554347">
                  <a:moveTo>
                    <a:pt x="0" y="554347"/>
                  </a:moveTo>
                  <a:lnTo>
                    <a:pt x="138587" y="0"/>
                  </a:lnTo>
                  <a:lnTo>
                    <a:pt x="1211769" y="0"/>
                  </a:lnTo>
                  <a:lnTo>
                    <a:pt x="1073182" y="554347"/>
                  </a:lnTo>
                  <a:lnTo>
                    <a:pt x="0" y="554347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4925" tIns="148812" rIns="234925" bIns="148812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PSU’s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09150" y="3856220"/>
              <a:ext cx="1184601" cy="5543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1506712" y="3948405"/>
              <a:ext cx="1184248" cy="554115"/>
            </a:xfrm>
            <a:custGeom>
              <a:avLst/>
              <a:gdLst>
                <a:gd name="connsiteX0" fmla="*/ 0 w 1184601"/>
                <a:gd name="connsiteY0" fmla="*/ 554347 h 554347"/>
                <a:gd name="connsiteX1" fmla="*/ 138587 w 1184601"/>
                <a:gd name="connsiteY1" fmla="*/ 0 h 554347"/>
                <a:gd name="connsiteX2" fmla="*/ 1184601 w 1184601"/>
                <a:gd name="connsiteY2" fmla="*/ 0 h 554347"/>
                <a:gd name="connsiteX3" fmla="*/ 1046014 w 1184601"/>
                <a:gd name="connsiteY3" fmla="*/ 554347 h 554347"/>
                <a:gd name="connsiteX4" fmla="*/ 0 w 1184601"/>
                <a:gd name="connsiteY4" fmla="*/ 554347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601" h="554347">
                  <a:moveTo>
                    <a:pt x="0" y="554347"/>
                  </a:moveTo>
                  <a:lnTo>
                    <a:pt x="138587" y="0"/>
                  </a:lnTo>
                  <a:lnTo>
                    <a:pt x="1184601" y="0"/>
                  </a:lnTo>
                  <a:lnTo>
                    <a:pt x="1046014" y="554347"/>
                  </a:lnTo>
                  <a:lnTo>
                    <a:pt x="0" y="554347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2661" tIns="149418" rIns="232661" bIns="149418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Private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87749" y="3856220"/>
              <a:ext cx="1967061" cy="5543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2884630" y="3948405"/>
              <a:ext cx="1966867" cy="554115"/>
            </a:xfrm>
            <a:custGeom>
              <a:avLst/>
              <a:gdLst>
                <a:gd name="connsiteX0" fmla="*/ 0 w 1967061"/>
                <a:gd name="connsiteY0" fmla="*/ 554347 h 554347"/>
                <a:gd name="connsiteX1" fmla="*/ 138587 w 1967061"/>
                <a:gd name="connsiteY1" fmla="*/ 0 h 554347"/>
                <a:gd name="connsiteX2" fmla="*/ 1967061 w 1967061"/>
                <a:gd name="connsiteY2" fmla="*/ 0 h 554347"/>
                <a:gd name="connsiteX3" fmla="*/ 1828474 w 1967061"/>
                <a:gd name="connsiteY3" fmla="*/ 554347 h 554347"/>
                <a:gd name="connsiteX4" fmla="*/ 0 w 1967061"/>
                <a:gd name="connsiteY4" fmla="*/ 554347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061" h="554347">
                  <a:moveTo>
                    <a:pt x="0" y="554347"/>
                  </a:moveTo>
                  <a:lnTo>
                    <a:pt x="138587" y="0"/>
                  </a:lnTo>
                  <a:lnTo>
                    <a:pt x="1967061" y="0"/>
                  </a:lnTo>
                  <a:lnTo>
                    <a:pt x="1828474" y="554347"/>
                  </a:lnTo>
                  <a:lnTo>
                    <a:pt x="0" y="554347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97866" tIns="138669" rIns="297866" bIns="138669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Entrepreneur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922799" y="2879651"/>
              <a:ext cx="1675064" cy="55434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34"/>
            <p:cNvSpPr/>
            <p:nvPr/>
          </p:nvSpPr>
          <p:spPr>
            <a:xfrm>
              <a:off x="4948808" y="3856220"/>
              <a:ext cx="1512749" cy="5543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5045168" y="3948405"/>
              <a:ext cx="1512853" cy="554115"/>
            </a:xfrm>
            <a:custGeom>
              <a:avLst/>
              <a:gdLst>
                <a:gd name="connsiteX0" fmla="*/ 0 w 1512749"/>
                <a:gd name="connsiteY0" fmla="*/ 554347 h 554347"/>
                <a:gd name="connsiteX1" fmla="*/ 138587 w 1512749"/>
                <a:gd name="connsiteY1" fmla="*/ 0 h 554347"/>
                <a:gd name="connsiteX2" fmla="*/ 1512749 w 1512749"/>
                <a:gd name="connsiteY2" fmla="*/ 0 h 554347"/>
                <a:gd name="connsiteX3" fmla="*/ 1374162 w 1512749"/>
                <a:gd name="connsiteY3" fmla="*/ 554347 h 554347"/>
                <a:gd name="connsiteX4" fmla="*/ 0 w 1512749"/>
                <a:gd name="connsiteY4" fmla="*/ 554347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749" h="554347">
                  <a:moveTo>
                    <a:pt x="0" y="554347"/>
                  </a:moveTo>
                  <a:lnTo>
                    <a:pt x="138587" y="0"/>
                  </a:lnTo>
                  <a:lnTo>
                    <a:pt x="1512749" y="0"/>
                  </a:lnTo>
                  <a:lnTo>
                    <a:pt x="1374162" y="554347"/>
                  </a:lnTo>
                  <a:lnTo>
                    <a:pt x="0" y="554347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0007" tIns="143556" rIns="260007" bIns="143556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M.TECH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6153" y="5151606"/>
              <a:ext cx="1573369" cy="55434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1003485" y="5243987"/>
              <a:ext cx="1573177" cy="554115"/>
            </a:xfrm>
            <a:custGeom>
              <a:avLst/>
              <a:gdLst>
                <a:gd name="connsiteX0" fmla="*/ 0 w 1573369"/>
                <a:gd name="connsiteY0" fmla="*/ 55435 h 554347"/>
                <a:gd name="connsiteX1" fmla="*/ 16237 w 1573369"/>
                <a:gd name="connsiteY1" fmla="*/ 16237 h 554347"/>
                <a:gd name="connsiteX2" fmla="*/ 55436 w 1573369"/>
                <a:gd name="connsiteY2" fmla="*/ 1 h 554347"/>
                <a:gd name="connsiteX3" fmla="*/ 1517934 w 1573369"/>
                <a:gd name="connsiteY3" fmla="*/ 0 h 554347"/>
                <a:gd name="connsiteX4" fmla="*/ 1557132 w 1573369"/>
                <a:gd name="connsiteY4" fmla="*/ 16237 h 554347"/>
                <a:gd name="connsiteX5" fmla="*/ 1573368 w 1573369"/>
                <a:gd name="connsiteY5" fmla="*/ 55436 h 554347"/>
                <a:gd name="connsiteX6" fmla="*/ 1573369 w 1573369"/>
                <a:gd name="connsiteY6" fmla="*/ 498912 h 554347"/>
                <a:gd name="connsiteX7" fmla="*/ 1557132 w 1573369"/>
                <a:gd name="connsiteY7" fmla="*/ 538110 h 554347"/>
                <a:gd name="connsiteX8" fmla="*/ 1517934 w 1573369"/>
                <a:gd name="connsiteY8" fmla="*/ 554347 h 554347"/>
                <a:gd name="connsiteX9" fmla="*/ 55435 w 1573369"/>
                <a:gd name="connsiteY9" fmla="*/ 554347 h 554347"/>
                <a:gd name="connsiteX10" fmla="*/ 16237 w 1573369"/>
                <a:gd name="connsiteY10" fmla="*/ 538110 h 554347"/>
                <a:gd name="connsiteX11" fmla="*/ 0 w 1573369"/>
                <a:gd name="connsiteY11" fmla="*/ 498912 h 554347"/>
                <a:gd name="connsiteX12" fmla="*/ 0 w 1573369"/>
                <a:gd name="connsiteY12" fmla="*/ 55435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369" h="554347">
                  <a:moveTo>
                    <a:pt x="0" y="55435"/>
                  </a:moveTo>
                  <a:cubicBezTo>
                    <a:pt x="0" y="40733"/>
                    <a:pt x="5840" y="26633"/>
                    <a:pt x="16237" y="16237"/>
                  </a:cubicBezTo>
                  <a:cubicBezTo>
                    <a:pt x="26633" y="5841"/>
                    <a:pt x="40733" y="0"/>
                    <a:pt x="55436" y="1"/>
                  </a:cubicBezTo>
                  <a:lnTo>
                    <a:pt x="1517934" y="0"/>
                  </a:lnTo>
                  <a:cubicBezTo>
                    <a:pt x="1532636" y="0"/>
                    <a:pt x="1546736" y="5840"/>
                    <a:pt x="1557132" y="16237"/>
                  </a:cubicBezTo>
                  <a:cubicBezTo>
                    <a:pt x="1567528" y="26633"/>
                    <a:pt x="1573369" y="40733"/>
                    <a:pt x="1573368" y="55436"/>
                  </a:cubicBezTo>
                  <a:cubicBezTo>
                    <a:pt x="1573368" y="203261"/>
                    <a:pt x="1573369" y="351087"/>
                    <a:pt x="1573369" y="498912"/>
                  </a:cubicBezTo>
                  <a:cubicBezTo>
                    <a:pt x="1573369" y="513614"/>
                    <a:pt x="1567529" y="527714"/>
                    <a:pt x="1557132" y="538110"/>
                  </a:cubicBezTo>
                  <a:cubicBezTo>
                    <a:pt x="1546736" y="548506"/>
                    <a:pt x="1532636" y="554347"/>
                    <a:pt x="1517934" y="554347"/>
                  </a:cubicBezTo>
                  <a:lnTo>
                    <a:pt x="55435" y="554347"/>
                  </a:lnTo>
                  <a:cubicBezTo>
                    <a:pt x="40733" y="554347"/>
                    <a:pt x="26633" y="548507"/>
                    <a:pt x="16237" y="538110"/>
                  </a:cubicBezTo>
                  <a:cubicBezTo>
                    <a:pt x="5841" y="527714"/>
                    <a:pt x="0" y="513614"/>
                    <a:pt x="0" y="498912"/>
                  </a:cubicBezTo>
                  <a:lnTo>
                    <a:pt x="0" y="55435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436" tIns="92436" rIns="92436" bIns="92436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PhD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578879" y="5151606"/>
              <a:ext cx="1525006" cy="55434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4675289" y="5243987"/>
              <a:ext cx="1525552" cy="554115"/>
            </a:xfrm>
            <a:custGeom>
              <a:avLst/>
              <a:gdLst>
                <a:gd name="connsiteX0" fmla="*/ 0 w 1525006"/>
                <a:gd name="connsiteY0" fmla="*/ 55435 h 554347"/>
                <a:gd name="connsiteX1" fmla="*/ 16237 w 1525006"/>
                <a:gd name="connsiteY1" fmla="*/ 16237 h 554347"/>
                <a:gd name="connsiteX2" fmla="*/ 55436 w 1525006"/>
                <a:gd name="connsiteY2" fmla="*/ 1 h 554347"/>
                <a:gd name="connsiteX3" fmla="*/ 1469571 w 1525006"/>
                <a:gd name="connsiteY3" fmla="*/ 0 h 554347"/>
                <a:gd name="connsiteX4" fmla="*/ 1508769 w 1525006"/>
                <a:gd name="connsiteY4" fmla="*/ 16237 h 554347"/>
                <a:gd name="connsiteX5" fmla="*/ 1525005 w 1525006"/>
                <a:gd name="connsiteY5" fmla="*/ 55436 h 554347"/>
                <a:gd name="connsiteX6" fmla="*/ 1525006 w 1525006"/>
                <a:gd name="connsiteY6" fmla="*/ 498912 h 554347"/>
                <a:gd name="connsiteX7" fmla="*/ 1508769 w 1525006"/>
                <a:gd name="connsiteY7" fmla="*/ 538110 h 554347"/>
                <a:gd name="connsiteX8" fmla="*/ 1469571 w 1525006"/>
                <a:gd name="connsiteY8" fmla="*/ 554347 h 554347"/>
                <a:gd name="connsiteX9" fmla="*/ 55435 w 1525006"/>
                <a:gd name="connsiteY9" fmla="*/ 554347 h 554347"/>
                <a:gd name="connsiteX10" fmla="*/ 16237 w 1525006"/>
                <a:gd name="connsiteY10" fmla="*/ 538110 h 554347"/>
                <a:gd name="connsiteX11" fmla="*/ 0 w 1525006"/>
                <a:gd name="connsiteY11" fmla="*/ 498912 h 554347"/>
                <a:gd name="connsiteX12" fmla="*/ 0 w 1525006"/>
                <a:gd name="connsiteY12" fmla="*/ 55435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5006" h="554347">
                  <a:moveTo>
                    <a:pt x="0" y="55435"/>
                  </a:moveTo>
                  <a:cubicBezTo>
                    <a:pt x="0" y="40733"/>
                    <a:pt x="5840" y="26633"/>
                    <a:pt x="16237" y="16237"/>
                  </a:cubicBezTo>
                  <a:cubicBezTo>
                    <a:pt x="26633" y="5841"/>
                    <a:pt x="40733" y="0"/>
                    <a:pt x="55436" y="1"/>
                  </a:cubicBezTo>
                  <a:lnTo>
                    <a:pt x="1469571" y="0"/>
                  </a:lnTo>
                  <a:cubicBezTo>
                    <a:pt x="1484273" y="0"/>
                    <a:pt x="1498373" y="5840"/>
                    <a:pt x="1508769" y="16237"/>
                  </a:cubicBezTo>
                  <a:cubicBezTo>
                    <a:pt x="1519165" y="26633"/>
                    <a:pt x="1525006" y="40733"/>
                    <a:pt x="1525005" y="55436"/>
                  </a:cubicBezTo>
                  <a:cubicBezTo>
                    <a:pt x="1525005" y="203261"/>
                    <a:pt x="1525006" y="351087"/>
                    <a:pt x="1525006" y="498912"/>
                  </a:cubicBezTo>
                  <a:cubicBezTo>
                    <a:pt x="1525006" y="513614"/>
                    <a:pt x="1519166" y="527714"/>
                    <a:pt x="1508769" y="538110"/>
                  </a:cubicBezTo>
                  <a:cubicBezTo>
                    <a:pt x="1498373" y="548506"/>
                    <a:pt x="1484273" y="554347"/>
                    <a:pt x="1469571" y="554347"/>
                  </a:cubicBezTo>
                  <a:lnTo>
                    <a:pt x="55435" y="554347"/>
                  </a:lnTo>
                  <a:cubicBezTo>
                    <a:pt x="40733" y="554347"/>
                    <a:pt x="26633" y="548507"/>
                    <a:pt x="16237" y="538110"/>
                  </a:cubicBezTo>
                  <a:cubicBezTo>
                    <a:pt x="5841" y="527714"/>
                    <a:pt x="0" y="513614"/>
                    <a:pt x="0" y="498912"/>
                  </a:cubicBezTo>
                  <a:lnTo>
                    <a:pt x="0" y="55435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436" tIns="92436" rIns="92436" bIns="92436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JOB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491999" y="5151606"/>
              <a:ext cx="1555002" cy="55434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7588285" y="5243987"/>
              <a:ext cx="1555714" cy="554115"/>
            </a:xfrm>
            <a:custGeom>
              <a:avLst/>
              <a:gdLst>
                <a:gd name="connsiteX0" fmla="*/ 0 w 1555002"/>
                <a:gd name="connsiteY0" fmla="*/ 55435 h 554347"/>
                <a:gd name="connsiteX1" fmla="*/ 16237 w 1555002"/>
                <a:gd name="connsiteY1" fmla="*/ 16237 h 554347"/>
                <a:gd name="connsiteX2" fmla="*/ 55436 w 1555002"/>
                <a:gd name="connsiteY2" fmla="*/ 1 h 554347"/>
                <a:gd name="connsiteX3" fmla="*/ 1499567 w 1555002"/>
                <a:gd name="connsiteY3" fmla="*/ 0 h 554347"/>
                <a:gd name="connsiteX4" fmla="*/ 1538765 w 1555002"/>
                <a:gd name="connsiteY4" fmla="*/ 16237 h 554347"/>
                <a:gd name="connsiteX5" fmla="*/ 1555001 w 1555002"/>
                <a:gd name="connsiteY5" fmla="*/ 55436 h 554347"/>
                <a:gd name="connsiteX6" fmla="*/ 1555002 w 1555002"/>
                <a:gd name="connsiteY6" fmla="*/ 498912 h 554347"/>
                <a:gd name="connsiteX7" fmla="*/ 1538765 w 1555002"/>
                <a:gd name="connsiteY7" fmla="*/ 538110 h 554347"/>
                <a:gd name="connsiteX8" fmla="*/ 1499567 w 1555002"/>
                <a:gd name="connsiteY8" fmla="*/ 554347 h 554347"/>
                <a:gd name="connsiteX9" fmla="*/ 55435 w 1555002"/>
                <a:gd name="connsiteY9" fmla="*/ 554347 h 554347"/>
                <a:gd name="connsiteX10" fmla="*/ 16237 w 1555002"/>
                <a:gd name="connsiteY10" fmla="*/ 538110 h 554347"/>
                <a:gd name="connsiteX11" fmla="*/ 0 w 1555002"/>
                <a:gd name="connsiteY11" fmla="*/ 498912 h 554347"/>
                <a:gd name="connsiteX12" fmla="*/ 0 w 1555002"/>
                <a:gd name="connsiteY12" fmla="*/ 55435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002" h="554347">
                  <a:moveTo>
                    <a:pt x="0" y="55435"/>
                  </a:moveTo>
                  <a:cubicBezTo>
                    <a:pt x="0" y="40733"/>
                    <a:pt x="5840" y="26633"/>
                    <a:pt x="16237" y="16237"/>
                  </a:cubicBezTo>
                  <a:cubicBezTo>
                    <a:pt x="26633" y="5841"/>
                    <a:pt x="40733" y="0"/>
                    <a:pt x="55436" y="1"/>
                  </a:cubicBezTo>
                  <a:lnTo>
                    <a:pt x="1499567" y="0"/>
                  </a:lnTo>
                  <a:cubicBezTo>
                    <a:pt x="1514269" y="0"/>
                    <a:pt x="1528369" y="5840"/>
                    <a:pt x="1538765" y="16237"/>
                  </a:cubicBezTo>
                  <a:cubicBezTo>
                    <a:pt x="1549161" y="26633"/>
                    <a:pt x="1555002" y="40733"/>
                    <a:pt x="1555001" y="55436"/>
                  </a:cubicBezTo>
                  <a:cubicBezTo>
                    <a:pt x="1555001" y="203261"/>
                    <a:pt x="1555002" y="351087"/>
                    <a:pt x="1555002" y="498912"/>
                  </a:cubicBezTo>
                  <a:cubicBezTo>
                    <a:pt x="1555002" y="513614"/>
                    <a:pt x="1549162" y="527714"/>
                    <a:pt x="1538765" y="538110"/>
                  </a:cubicBezTo>
                  <a:cubicBezTo>
                    <a:pt x="1528369" y="548506"/>
                    <a:pt x="1514269" y="554347"/>
                    <a:pt x="1499567" y="554347"/>
                  </a:cubicBezTo>
                  <a:lnTo>
                    <a:pt x="55435" y="554347"/>
                  </a:lnTo>
                  <a:cubicBezTo>
                    <a:pt x="40733" y="554347"/>
                    <a:pt x="26633" y="548507"/>
                    <a:pt x="16237" y="538110"/>
                  </a:cubicBezTo>
                  <a:cubicBezTo>
                    <a:pt x="5841" y="527714"/>
                    <a:pt x="0" y="513614"/>
                    <a:pt x="0" y="498912"/>
                  </a:cubicBezTo>
                  <a:lnTo>
                    <a:pt x="0" y="55435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436" tIns="92436" rIns="92436" bIns="92436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TEACHING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55555" y="3856220"/>
              <a:ext cx="1321076" cy="5543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6753279" y="3948405"/>
              <a:ext cx="1320770" cy="554115"/>
            </a:xfrm>
            <a:custGeom>
              <a:avLst/>
              <a:gdLst>
                <a:gd name="connsiteX0" fmla="*/ 0 w 1321076"/>
                <a:gd name="connsiteY0" fmla="*/ 554347 h 554347"/>
                <a:gd name="connsiteX1" fmla="*/ 138587 w 1321076"/>
                <a:gd name="connsiteY1" fmla="*/ 0 h 554347"/>
                <a:gd name="connsiteX2" fmla="*/ 1321076 w 1321076"/>
                <a:gd name="connsiteY2" fmla="*/ 0 h 554347"/>
                <a:gd name="connsiteX3" fmla="*/ 1182489 w 1321076"/>
                <a:gd name="connsiteY3" fmla="*/ 554347 h 554347"/>
                <a:gd name="connsiteX4" fmla="*/ 0 w 1321076"/>
                <a:gd name="connsiteY4" fmla="*/ 554347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076" h="554347">
                  <a:moveTo>
                    <a:pt x="0" y="554347"/>
                  </a:moveTo>
                  <a:lnTo>
                    <a:pt x="138587" y="0"/>
                  </a:lnTo>
                  <a:lnTo>
                    <a:pt x="1321076" y="0"/>
                  </a:lnTo>
                  <a:lnTo>
                    <a:pt x="1182489" y="554347"/>
                  </a:lnTo>
                  <a:lnTo>
                    <a:pt x="0" y="554347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4034" tIns="146626" rIns="244034" bIns="146626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M.B.A.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171397" y="3866459"/>
              <a:ext cx="872988" cy="5543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rgbClr val="00808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8267719" y="3957931"/>
              <a:ext cx="873105" cy="555703"/>
            </a:xfrm>
            <a:custGeom>
              <a:avLst/>
              <a:gdLst>
                <a:gd name="connsiteX0" fmla="*/ 0 w 872988"/>
                <a:gd name="connsiteY0" fmla="*/ 554347 h 554347"/>
                <a:gd name="connsiteX1" fmla="*/ 138587 w 872988"/>
                <a:gd name="connsiteY1" fmla="*/ 0 h 554347"/>
                <a:gd name="connsiteX2" fmla="*/ 872988 w 872988"/>
                <a:gd name="connsiteY2" fmla="*/ 0 h 554347"/>
                <a:gd name="connsiteX3" fmla="*/ 734401 w 872988"/>
                <a:gd name="connsiteY3" fmla="*/ 554347 h 554347"/>
                <a:gd name="connsiteX4" fmla="*/ 0 w 872988"/>
                <a:gd name="connsiteY4" fmla="*/ 554347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988" h="554347">
                  <a:moveTo>
                    <a:pt x="0" y="554347"/>
                  </a:moveTo>
                  <a:lnTo>
                    <a:pt x="138587" y="0"/>
                  </a:lnTo>
                  <a:lnTo>
                    <a:pt x="872988" y="0"/>
                  </a:lnTo>
                  <a:lnTo>
                    <a:pt x="734401" y="554347"/>
                  </a:lnTo>
                  <a:lnTo>
                    <a:pt x="0" y="554347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693" tIns="159063" rIns="206693" bIns="15906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M.S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969072" y="2951314"/>
              <a:ext cx="1727161" cy="554115"/>
            </a:xfrm>
            <a:custGeom>
              <a:avLst/>
              <a:gdLst>
                <a:gd name="connsiteX0" fmla="*/ 0 w 1727548"/>
                <a:gd name="connsiteY0" fmla="*/ 277174 h 554347"/>
                <a:gd name="connsiteX1" fmla="*/ 599856 w 1727548"/>
                <a:gd name="connsiteY1" fmla="*/ 13256 h 554347"/>
                <a:gd name="connsiteX2" fmla="*/ 863775 w 1727548"/>
                <a:gd name="connsiteY2" fmla="*/ 1 h 554347"/>
                <a:gd name="connsiteX3" fmla="*/ 1127695 w 1727548"/>
                <a:gd name="connsiteY3" fmla="*/ 13256 h 554347"/>
                <a:gd name="connsiteX4" fmla="*/ 1727549 w 1727548"/>
                <a:gd name="connsiteY4" fmla="*/ 277177 h 554347"/>
                <a:gd name="connsiteX5" fmla="*/ 1127694 w 1727548"/>
                <a:gd name="connsiteY5" fmla="*/ 541096 h 554347"/>
                <a:gd name="connsiteX6" fmla="*/ 863775 w 1727548"/>
                <a:gd name="connsiteY6" fmla="*/ 554351 h 554347"/>
                <a:gd name="connsiteX7" fmla="*/ 599856 w 1727548"/>
                <a:gd name="connsiteY7" fmla="*/ 541096 h 554347"/>
                <a:gd name="connsiteX8" fmla="*/ 2 w 1727548"/>
                <a:gd name="connsiteY8" fmla="*/ 277176 h 554347"/>
                <a:gd name="connsiteX9" fmla="*/ 0 w 1727548"/>
                <a:gd name="connsiteY9" fmla="*/ 277174 h 55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548" h="554347">
                  <a:moveTo>
                    <a:pt x="0" y="277174"/>
                  </a:moveTo>
                  <a:cubicBezTo>
                    <a:pt x="1" y="156722"/>
                    <a:pt x="242435" y="50059"/>
                    <a:pt x="599856" y="13256"/>
                  </a:cubicBezTo>
                  <a:cubicBezTo>
                    <a:pt x="685155" y="4473"/>
                    <a:pt x="774192" y="1"/>
                    <a:pt x="863775" y="1"/>
                  </a:cubicBezTo>
                  <a:cubicBezTo>
                    <a:pt x="953358" y="1"/>
                    <a:pt x="1042396" y="4473"/>
                    <a:pt x="1127695" y="13256"/>
                  </a:cubicBezTo>
                  <a:cubicBezTo>
                    <a:pt x="1485118" y="50059"/>
                    <a:pt x="1727551" y="156724"/>
                    <a:pt x="1727549" y="277177"/>
                  </a:cubicBezTo>
                  <a:cubicBezTo>
                    <a:pt x="1727549" y="397629"/>
                    <a:pt x="1485116" y="504293"/>
                    <a:pt x="1127694" y="541096"/>
                  </a:cubicBezTo>
                  <a:cubicBezTo>
                    <a:pt x="1042395" y="549879"/>
                    <a:pt x="953358" y="554351"/>
                    <a:pt x="863775" y="554351"/>
                  </a:cubicBezTo>
                  <a:cubicBezTo>
                    <a:pt x="774192" y="554351"/>
                    <a:pt x="685154" y="549879"/>
                    <a:pt x="599856" y="541096"/>
                  </a:cubicBezTo>
                  <a:cubicBezTo>
                    <a:pt x="242434" y="504293"/>
                    <a:pt x="0" y="397628"/>
                    <a:pt x="2" y="277176"/>
                  </a:cubicBezTo>
                  <a:lnTo>
                    <a:pt x="0" y="277174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29194" tIns="157382" rIns="329194" bIns="157382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HIGHER Education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172" name="Picture 15" descr="social-participation-inequality-7585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6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ounded Rectangle 47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CAREER OPPORTUNITIES</a:t>
              </a:r>
              <a:endParaRPr lang="en-IN" sz="2800" dirty="0"/>
            </a:p>
          </p:txBody>
        </p:sp>
      </p:grpSp>
      <p:pic>
        <p:nvPicPr>
          <p:cNvPr id="47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609600" y="1676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000"/>
              <a:t>	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4038600"/>
            <a:ext cx="8458200" cy="26670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endParaRPr lang="en-IN" sz="2000" kern="0" dirty="0">
              <a:latin typeface="NSimSun" pitchFamily="49" charset="-122"/>
              <a:ea typeface="NSimSun" pitchFamily="49" charset="-122"/>
            </a:endParaRPr>
          </a:p>
        </p:txBody>
      </p:sp>
      <p:graphicFrame>
        <p:nvGraphicFramePr>
          <p:cNvPr id="42" name="Diagram 41"/>
          <p:cNvGraphicFramePr/>
          <p:nvPr/>
        </p:nvGraphicFramePr>
        <p:xfrm>
          <a:off x="381000" y="2714625"/>
          <a:ext cx="4105275" cy="132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/>
        </p:nvGraphicFramePr>
        <p:xfrm>
          <a:off x="5219700" y="1474129"/>
          <a:ext cx="2760663" cy="155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199" name="Picture 15" descr="social-participation-inequality-75859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Diagram 24"/>
          <p:cNvGraphicFramePr/>
          <p:nvPr/>
        </p:nvGraphicFramePr>
        <p:xfrm>
          <a:off x="5372100" y="3124200"/>
          <a:ext cx="2760663" cy="155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5372100" y="4922414"/>
          <a:ext cx="2760663" cy="155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1676400" y="76200"/>
            <a:ext cx="2133600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JOBS</a:t>
              </a:r>
              <a:endParaRPr lang="en-IN" sz="2800" dirty="0"/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4100672" y="762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ts val="2300"/>
                </a:lnSpc>
                <a:spcAft>
                  <a:spcPts val="600"/>
                </a:spcAft>
                <a:defRPr/>
              </a:pPr>
              <a:r>
                <a:rPr lang="en-IN" sz="2800" b="1" dirty="0"/>
                <a:t>HIGHER </a:t>
              </a:r>
            </a:p>
            <a:p>
              <a:pPr algn="ctr" defTabSz="1244600">
                <a:lnSpc>
                  <a:spcPts val="2300"/>
                </a:lnSpc>
                <a:spcAft>
                  <a:spcPts val="600"/>
                </a:spcAft>
                <a:defRPr/>
              </a:pPr>
              <a:r>
                <a:rPr lang="en-IN" sz="2800" b="1" dirty="0"/>
                <a:t>EDUCATION</a:t>
              </a:r>
              <a:endParaRPr lang="en-IN" sz="2800" dirty="0"/>
            </a:p>
          </p:txBody>
        </p:sp>
      </p:grpSp>
      <p:graphicFrame>
        <p:nvGraphicFramePr>
          <p:cNvPr id="37" name="Diagram 36"/>
          <p:cNvGraphicFramePr/>
          <p:nvPr/>
        </p:nvGraphicFramePr>
        <p:xfrm>
          <a:off x="5361456" y="990600"/>
          <a:ext cx="2506647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8" name="Diagram 37"/>
          <p:cNvGraphicFramePr/>
          <p:nvPr/>
        </p:nvGraphicFramePr>
        <p:xfrm>
          <a:off x="1524000" y="990600"/>
          <a:ext cx="2506647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40" name="Diagram 39"/>
          <p:cNvGraphicFramePr/>
          <p:nvPr/>
        </p:nvGraphicFramePr>
        <p:xfrm>
          <a:off x="76200" y="1676400"/>
          <a:ext cx="441960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44" name="Diagram 43"/>
          <p:cNvGraphicFramePr/>
          <p:nvPr/>
        </p:nvGraphicFramePr>
        <p:xfrm>
          <a:off x="1524000" y="4038600"/>
          <a:ext cx="2506647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45" name="Diagram 44"/>
          <p:cNvGraphicFramePr/>
          <p:nvPr/>
        </p:nvGraphicFramePr>
        <p:xfrm>
          <a:off x="76200" y="4572000"/>
          <a:ext cx="434340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46" name="Diagram 45"/>
          <p:cNvGraphicFramePr/>
          <p:nvPr/>
        </p:nvGraphicFramePr>
        <p:xfrm>
          <a:off x="390525" y="5562600"/>
          <a:ext cx="4105275" cy="132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pic>
        <p:nvPicPr>
          <p:cNvPr id="23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8083361" y="60960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Graphic spid="16" grpId="0">
        <p:bldAsOne/>
      </p:bldGraphic>
      <p:bldGraphic spid="25" grpId="0">
        <p:bldAsOne/>
      </p:bldGraphic>
      <p:bldGraphic spid="26" grpId="0">
        <p:bldAsOne/>
      </p:bldGraphic>
      <p:bldGraphic spid="37" grpId="0">
        <p:bldAsOne/>
      </p:bldGraphic>
      <p:bldGraphic spid="38" grpId="0">
        <p:bldAsOne/>
      </p:bldGraphic>
      <p:bldGraphic spid="40" grpId="0">
        <p:bldAsOne/>
      </p:bldGraphic>
      <p:bldGraphic spid="44" grpId="0">
        <p:bldAsOne/>
      </p:bldGraphic>
      <p:bldGraphic spid="45" grpId="0">
        <p:bldAsOne/>
      </p:bldGraphic>
      <p:bldGraphic spid="4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838200" y="20574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en-IN" sz="200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19642453"/>
              </p:ext>
            </p:extLst>
          </p:nvPr>
        </p:nvGraphicFramePr>
        <p:xfrm>
          <a:off x="1447800" y="1981200"/>
          <a:ext cx="71628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IAS &amp; IES</a:t>
              </a:r>
              <a:endParaRPr lang="en-IN" sz="2800" dirty="0"/>
            </a:p>
          </p:txBody>
        </p:sp>
      </p:grpSp>
      <p:pic>
        <p:nvPicPr>
          <p:cNvPr id="9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3361" y="60198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447800" y="1981200"/>
          <a:ext cx="7162800" cy="292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2362200" y="609600"/>
            <a:ext cx="5119528" cy="826560"/>
            <a:chOff x="365680" y="12059"/>
            <a:chExt cx="5119528" cy="8265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65680" y="12059"/>
              <a:ext cx="5119528" cy="8265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6029" y="52408"/>
              <a:ext cx="5038830" cy="745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2800" b="1" dirty="0"/>
                <a:t>GATE</a:t>
              </a:r>
              <a:endParaRPr lang="en-IN" sz="2800" dirty="0"/>
            </a:p>
          </p:txBody>
        </p:sp>
      </p:grpSp>
      <p:pic>
        <p:nvPicPr>
          <p:cNvPr id="9" name="Picture 7" descr="http://sphotos-e.ak.fbcdn.net/hphotos-ak-prn1/529264_177694752384639_73424496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3361" y="5943600"/>
            <a:ext cx="679639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152400"/>
            <a:ext cx="7391400" cy="1828800"/>
          </a:xfrm>
        </p:spPr>
        <p:txBody>
          <a:bodyPr/>
          <a:lstStyle/>
          <a:p>
            <a:pPr eaLnBrk="1" hangingPunct="1"/>
            <a:br>
              <a:rPr lang="en-US" sz="4000"/>
            </a:br>
            <a:endParaRPr lang="en-US" sz="2400" b="1"/>
          </a:p>
        </p:txBody>
      </p:sp>
      <p:pic>
        <p:nvPicPr>
          <p:cNvPr id="11267" name="Picture 15" descr="social-participation-inequality-7585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/>
        </p:nvGrpSpPr>
        <p:grpSpPr>
          <a:xfrm>
            <a:off x="1981200" y="152400"/>
            <a:ext cx="6553200" cy="647485"/>
            <a:chOff x="365680" y="12059"/>
            <a:chExt cx="5119528" cy="8453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365680" y="12059"/>
              <a:ext cx="5119528" cy="82655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06029" y="111543"/>
              <a:ext cx="5038830" cy="7458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3506" tIns="0" rIns="193506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HOW TO PREPARE FOR GATE</a:t>
              </a:r>
              <a:endParaRPr lang="en-IN" sz="2800" b="1" dirty="0"/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304800" y="881336"/>
          <a:ext cx="8686800" cy="582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2136</TotalTime>
  <Words>574</Words>
  <Application>Microsoft Office PowerPoint</Application>
  <PresentationFormat>On-screen Show (4:3)</PresentationFormat>
  <Paragraphs>143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NSimSun</vt:lpstr>
      <vt:lpstr>Arial</vt:lpstr>
      <vt:lpstr>Times New Roman</vt:lpstr>
      <vt:lpstr>Verdana</vt:lpstr>
      <vt:lpstr>Wingdings</vt:lpstr>
      <vt:lpstr>Eclipse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TGC DHANBAD CENTRE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Networking in Business:      Better or Worse than the Real Thing?</dc:title>
  <dc:creator>Diana Dover</dc:creator>
  <cp:lastModifiedBy>Preyansh V Jain</cp:lastModifiedBy>
  <cp:revision>239</cp:revision>
  <dcterms:created xsi:type="dcterms:W3CDTF">2009-04-19T16:31:37Z</dcterms:created>
  <dcterms:modified xsi:type="dcterms:W3CDTF">2020-05-14T07:28:18Z</dcterms:modified>
</cp:coreProperties>
</file>